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23.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2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24.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12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1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125.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31.xml"/>
  <Override ContentType="application/vnd.openxmlformats-officedocument.presentationml.slide+xml" PartName="/ppt/slides/slide127.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124.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12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 id="349" r:id="rId99"/>
    <p:sldId id="350" r:id="rId100"/>
    <p:sldId id="351" r:id="rId101"/>
    <p:sldId id="352" r:id="rId102"/>
    <p:sldId id="353" r:id="rId103"/>
    <p:sldId id="354" r:id="rId104"/>
    <p:sldId id="355" r:id="rId105"/>
    <p:sldId id="356" r:id="rId106"/>
    <p:sldId id="357" r:id="rId107"/>
    <p:sldId id="358" r:id="rId108"/>
    <p:sldId id="359" r:id="rId109"/>
    <p:sldId id="360" r:id="rId110"/>
    <p:sldId id="361" r:id="rId111"/>
    <p:sldId id="362" r:id="rId112"/>
    <p:sldId id="363" r:id="rId113"/>
    <p:sldId id="364" r:id="rId114"/>
    <p:sldId id="365" r:id="rId115"/>
    <p:sldId id="366" r:id="rId116"/>
    <p:sldId id="367" r:id="rId117"/>
    <p:sldId id="368" r:id="rId118"/>
    <p:sldId id="369" r:id="rId119"/>
    <p:sldId id="370" r:id="rId120"/>
    <p:sldId id="371" r:id="rId121"/>
    <p:sldId id="372" r:id="rId122"/>
    <p:sldId id="373" r:id="rId123"/>
    <p:sldId id="374" r:id="rId124"/>
    <p:sldId id="375" r:id="rId125"/>
    <p:sldId id="376" r:id="rId126"/>
    <p:sldId id="377" r:id="rId127"/>
    <p:sldId id="378" r:id="rId128"/>
    <p:sldId id="379" r:id="rId129"/>
    <p:sldId id="380" r:id="rId130"/>
    <p:sldId id="381" r:id="rId131"/>
    <p:sldId id="382" r:id="rId132"/>
    <p:sldId id="383" r:id="rId133"/>
  </p:sldIdLst>
  <p:sldSz cy="5143500" cx="9144000"/>
  <p:notesSz cx="6858000" cy="9144000"/>
  <p:embeddedFontLst>
    <p:embeddedFont>
      <p:font typeface="Montserrat"/>
      <p:regular r:id="rId134"/>
      <p:bold r:id="rId135"/>
      <p:italic r:id="rId136"/>
      <p:boldItalic r:id="rId13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B37840D6-3470-4D73-9E78-5B71F7178001}">
  <a:tblStyle styleId="{B37840D6-3470-4D73-9E78-5B71F7178001}"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07" Type="http://schemas.openxmlformats.org/officeDocument/2006/relationships/slide" Target="slides/slide102.xml"/><Relationship Id="rId106" Type="http://schemas.openxmlformats.org/officeDocument/2006/relationships/slide" Target="slides/slide101.xml"/><Relationship Id="rId105" Type="http://schemas.openxmlformats.org/officeDocument/2006/relationships/slide" Target="slides/slide100.xml"/><Relationship Id="rId104" Type="http://schemas.openxmlformats.org/officeDocument/2006/relationships/slide" Target="slides/slide99.xml"/><Relationship Id="rId109" Type="http://schemas.openxmlformats.org/officeDocument/2006/relationships/slide" Target="slides/slide104.xml"/><Relationship Id="rId108" Type="http://schemas.openxmlformats.org/officeDocument/2006/relationships/slide" Target="slides/slide103.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103" Type="http://schemas.openxmlformats.org/officeDocument/2006/relationships/slide" Target="slides/slide98.xml"/><Relationship Id="rId102" Type="http://schemas.openxmlformats.org/officeDocument/2006/relationships/slide" Target="slides/slide97.xml"/><Relationship Id="rId101" Type="http://schemas.openxmlformats.org/officeDocument/2006/relationships/slide" Target="slides/slide96.xml"/><Relationship Id="rId100" Type="http://schemas.openxmlformats.org/officeDocument/2006/relationships/slide" Target="slides/slide95.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29" Type="http://schemas.openxmlformats.org/officeDocument/2006/relationships/slide" Target="slides/slide124.xml"/><Relationship Id="rId128" Type="http://schemas.openxmlformats.org/officeDocument/2006/relationships/slide" Target="slides/slide123.xml"/><Relationship Id="rId127" Type="http://schemas.openxmlformats.org/officeDocument/2006/relationships/slide" Target="slides/slide122.xml"/><Relationship Id="rId126" Type="http://schemas.openxmlformats.org/officeDocument/2006/relationships/slide" Target="slides/slide121.xml"/><Relationship Id="rId26" Type="http://schemas.openxmlformats.org/officeDocument/2006/relationships/slide" Target="slides/slide21.xml"/><Relationship Id="rId121" Type="http://schemas.openxmlformats.org/officeDocument/2006/relationships/slide" Target="slides/slide116.xml"/><Relationship Id="rId25" Type="http://schemas.openxmlformats.org/officeDocument/2006/relationships/slide" Target="slides/slide20.xml"/><Relationship Id="rId120" Type="http://schemas.openxmlformats.org/officeDocument/2006/relationships/slide" Target="slides/slide115.xml"/><Relationship Id="rId28" Type="http://schemas.openxmlformats.org/officeDocument/2006/relationships/slide" Target="slides/slide23.xml"/><Relationship Id="rId27" Type="http://schemas.openxmlformats.org/officeDocument/2006/relationships/slide" Target="slides/slide22.xml"/><Relationship Id="rId125" Type="http://schemas.openxmlformats.org/officeDocument/2006/relationships/slide" Target="slides/slide120.xml"/><Relationship Id="rId29" Type="http://schemas.openxmlformats.org/officeDocument/2006/relationships/slide" Target="slides/slide24.xml"/><Relationship Id="rId124" Type="http://schemas.openxmlformats.org/officeDocument/2006/relationships/slide" Target="slides/slide119.xml"/><Relationship Id="rId123" Type="http://schemas.openxmlformats.org/officeDocument/2006/relationships/slide" Target="slides/slide118.xml"/><Relationship Id="rId122" Type="http://schemas.openxmlformats.org/officeDocument/2006/relationships/slide" Target="slides/slide117.xml"/><Relationship Id="rId95" Type="http://schemas.openxmlformats.org/officeDocument/2006/relationships/slide" Target="slides/slide90.xml"/><Relationship Id="rId94" Type="http://schemas.openxmlformats.org/officeDocument/2006/relationships/slide" Target="slides/slide89.xml"/><Relationship Id="rId97" Type="http://schemas.openxmlformats.org/officeDocument/2006/relationships/slide" Target="slides/slide92.xml"/><Relationship Id="rId96" Type="http://schemas.openxmlformats.org/officeDocument/2006/relationships/slide" Target="slides/slide91.xml"/><Relationship Id="rId11" Type="http://schemas.openxmlformats.org/officeDocument/2006/relationships/slide" Target="slides/slide6.xml"/><Relationship Id="rId99" Type="http://schemas.openxmlformats.org/officeDocument/2006/relationships/slide" Target="slides/slide94.xml"/><Relationship Id="rId10" Type="http://schemas.openxmlformats.org/officeDocument/2006/relationships/slide" Target="slides/slide5.xml"/><Relationship Id="rId98" Type="http://schemas.openxmlformats.org/officeDocument/2006/relationships/slide" Target="slides/slide93.xml"/><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slide" Target="slides/slide86.xml"/><Relationship Id="rId90" Type="http://schemas.openxmlformats.org/officeDocument/2006/relationships/slide" Target="slides/slide85.xml"/><Relationship Id="rId93" Type="http://schemas.openxmlformats.org/officeDocument/2006/relationships/slide" Target="slides/slide88.xml"/><Relationship Id="rId92" Type="http://schemas.openxmlformats.org/officeDocument/2006/relationships/slide" Target="slides/slide87.xml"/><Relationship Id="rId118" Type="http://schemas.openxmlformats.org/officeDocument/2006/relationships/slide" Target="slides/slide113.xml"/><Relationship Id="rId117" Type="http://schemas.openxmlformats.org/officeDocument/2006/relationships/slide" Target="slides/slide112.xml"/><Relationship Id="rId116" Type="http://schemas.openxmlformats.org/officeDocument/2006/relationships/slide" Target="slides/slide111.xml"/><Relationship Id="rId115" Type="http://schemas.openxmlformats.org/officeDocument/2006/relationships/slide" Target="slides/slide110.xml"/><Relationship Id="rId119" Type="http://schemas.openxmlformats.org/officeDocument/2006/relationships/slide" Target="slides/slide114.xml"/><Relationship Id="rId15" Type="http://schemas.openxmlformats.org/officeDocument/2006/relationships/slide" Target="slides/slide10.xml"/><Relationship Id="rId110" Type="http://schemas.openxmlformats.org/officeDocument/2006/relationships/slide" Target="slides/slide105.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14" Type="http://schemas.openxmlformats.org/officeDocument/2006/relationships/slide" Target="slides/slide109.xml"/><Relationship Id="rId18" Type="http://schemas.openxmlformats.org/officeDocument/2006/relationships/slide" Target="slides/slide13.xml"/><Relationship Id="rId113" Type="http://schemas.openxmlformats.org/officeDocument/2006/relationships/slide" Target="slides/slide108.xml"/><Relationship Id="rId112" Type="http://schemas.openxmlformats.org/officeDocument/2006/relationships/slide" Target="slides/slide107.xml"/><Relationship Id="rId111" Type="http://schemas.openxmlformats.org/officeDocument/2006/relationships/slide" Target="slides/slide106.xml"/><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87" Type="http://schemas.openxmlformats.org/officeDocument/2006/relationships/slide" Target="slides/slide82.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137" Type="http://schemas.openxmlformats.org/officeDocument/2006/relationships/font" Target="fonts/Montserrat-boldItalic.fntdata"/><Relationship Id="rId132" Type="http://schemas.openxmlformats.org/officeDocument/2006/relationships/slide" Target="slides/slide127.xml"/><Relationship Id="rId131" Type="http://schemas.openxmlformats.org/officeDocument/2006/relationships/slide" Target="slides/slide126.xml"/><Relationship Id="rId130" Type="http://schemas.openxmlformats.org/officeDocument/2006/relationships/slide" Target="slides/slide125.xml"/><Relationship Id="rId136" Type="http://schemas.openxmlformats.org/officeDocument/2006/relationships/font" Target="fonts/Montserrat-italic.fntdata"/><Relationship Id="rId135" Type="http://schemas.openxmlformats.org/officeDocument/2006/relationships/font" Target="fonts/Montserrat-bold.fntdata"/><Relationship Id="rId134" Type="http://schemas.openxmlformats.org/officeDocument/2006/relationships/font" Target="fonts/Montserrat-regular.fntdata"/><Relationship Id="rId133" Type="http://schemas.openxmlformats.org/officeDocument/2006/relationships/slide" Target="slides/slide128.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65" Type="http://schemas.openxmlformats.org/officeDocument/2006/relationships/slide" Target="slides/slide60.xml"/><Relationship Id="rId68" Type="http://schemas.openxmlformats.org/officeDocument/2006/relationships/slide" Target="slides/slide63.xml"/><Relationship Id="rId67" Type="http://schemas.openxmlformats.org/officeDocument/2006/relationships/slide" Target="slides/slide62.xml"/><Relationship Id="rId60" Type="http://schemas.openxmlformats.org/officeDocument/2006/relationships/slide" Target="slides/slide55.xml"/><Relationship Id="rId69" Type="http://schemas.openxmlformats.org/officeDocument/2006/relationships/slide" Target="slides/slide6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54" Type="http://schemas.openxmlformats.org/officeDocument/2006/relationships/slide" Target="slides/slide49.xml"/><Relationship Id="rId57" Type="http://schemas.openxmlformats.org/officeDocument/2006/relationships/slide" Target="slides/slide52.xml"/><Relationship Id="rId56" Type="http://schemas.openxmlformats.org/officeDocument/2006/relationships/slide" Target="slides/slide51.xml"/><Relationship Id="rId59" Type="http://schemas.openxmlformats.org/officeDocument/2006/relationships/slide" Target="slides/slide54.xml"/><Relationship Id="rId58"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b2b2cf3bd2_0_8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b2b2cf3bd2_0_8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6" name="Shape 1526"/>
        <p:cNvGrpSpPr/>
        <p:nvPr/>
      </p:nvGrpSpPr>
      <p:grpSpPr>
        <a:xfrm>
          <a:off x="0" y="0"/>
          <a:ext cx="0" cy="0"/>
          <a:chOff x="0" y="0"/>
          <a:chExt cx="0" cy="0"/>
        </a:xfrm>
      </p:grpSpPr>
      <p:sp>
        <p:nvSpPr>
          <p:cNvPr id="1527" name="Google Shape;1527;gb7f5f9083f_0_3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8" name="Google Shape;1528;gb7f5f9083f_0_3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9" name="Shape 1549"/>
        <p:cNvGrpSpPr/>
        <p:nvPr/>
      </p:nvGrpSpPr>
      <p:grpSpPr>
        <a:xfrm>
          <a:off x="0" y="0"/>
          <a:ext cx="0" cy="0"/>
          <a:chOff x="0" y="0"/>
          <a:chExt cx="0" cy="0"/>
        </a:xfrm>
      </p:grpSpPr>
      <p:sp>
        <p:nvSpPr>
          <p:cNvPr id="1550" name="Google Shape;1550;gb7f5f9083f_0_4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1" name="Google Shape;1551;gb7f5f9083f_0_4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5" name="Shape 1575"/>
        <p:cNvGrpSpPr/>
        <p:nvPr/>
      </p:nvGrpSpPr>
      <p:grpSpPr>
        <a:xfrm>
          <a:off x="0" y="0"/>
          <a:ext cx="0" cy="0"/>
          <a:chOff x="0" y="0"/>
          <a:chExt cx="0" cy="0"/>
        </a:xfrm>
      </p:grpSpPr>
      <p:sp>
        <p:nvSpPr>
          <p:cNvPr id="1576" name="Google Shape;1576;gb7f5f9083f_0_4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7" name="Google Shape;1577;gb7f5f9083f_0_4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3" name="Shape 1603"/>
        <p:cNvGrpSpPr/>
        <p:nvPr/>
      </p:nvGrpSpPr>
      <p:grpSpPr>
        <a:xfrm>
          <a:off x="0" y="0"/>
          <a:ext cx="0" cy="0"/>
          <a:chOff x="0" y="0"/>
          <a:chExt cx="0" cy="0"/>
        </a:xfrm>
      </p:grpSpPr>
      <p:sp>
        <p:nvSpPr>
          <p:cNvPr id="1604" name="Google Shape;1604;gb7f5f9083f_0_4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5" name="Google Shape;1605;gb7f5f9083f_0_4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1" name="Shape 1611"/>
        <p:cNvGrpSpPr/>
        <p:nvPr/>
      </p:nvGrpSpPr>
      <p:grpSpPr>
        <a:xfrm>
          <a:off x="0" y="0"/>
          <a:ext cx="0" cy="0"/>
          <a:chOff x="0" y="0"/>
          <a:chExt cx="0" cy="0"/>
        </a:xfrm>
      </p:grpSpPr>
      <p:sp>
        <p:nvSpPr>
          <p:cNvPr id="1612" name="Google Shape;1612;gb7f5f9083f_0_4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3" name="Google Shape;1613;gb7f5f9083f_0_4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9" name="Shape 1619"/>
        <p:cNvGrpSpPr/>
        <p:nvPr/>
      </p:nvGrpSpPr>
      <p:grpSpPr>
        <a:xfrm>
          <a:off x="0" y="0"/>
          <a:ext cx="0" cy="0"/>
          <a:chOff x="0" y="0"/>
          <a:chExt cx="0" cy="0"/>
        </a:xfrm>
      </p:grpSpPr>
      <p:sp>
        <p:nvSpPr>
          <p:cNvPr id="1620" name="Google Shape;1620;gb7f5f9083f_0_4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1" name="Google Shape;1621;gb7f5f9083f_0_4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7" name="Shape 1627"/>
        <p:cNvGrpSpPr/>
        <p:nvPr/>
      </p:nvGrpSpPr>
      <p:grpSpPr>
        <a:xfrm>
          <a:off x="0" y="0"/>
          <a:ext cx="0" cy="0"/>
          <a:chOff x="0" y="0"/>
          <a:chExt cx="0" cy="0"/>
        </a:xfrm>
      </p:grpSpPr>
      <p:sp>
        <p:nvSpPr>
          <p:cNvPr id="1628" name="Google Shape;1628;gb2b2cf3bd2_0_17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9" name="Google Shape;1629;gb2b2cf3bd2_0_17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5" name="Shape 1635"/>
        <p:cNvGrpSpPr/>
        <p:nvPr/>
      </p:nvGrpSpPr>
      <p:grpSpPr>
        <a:xfrm>
          <a:off x="0" y="0"/>
          <a:ext cx="0" cy="0"/>
          <a:chOff x="0" y="0"/>
          <a:chExt cx="0" cy="0"/>
        </a:xfrm>
      </p:grpSpPr>
      <p:sp>
        <p:nvSpPr>
          <p:cNvPr id="1636" name="Google Shape;1636;gb7f5f9083f_0_4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7" name="Google Shape;1637;gb7f5f9083f_0_4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3" name="Shape 1643"/>
        <p:cNvGrpSpPr/>
        <p:nvPr/>
      </p:nvGrpSpPr>
      <p:grpSpPr>
        <a:xfrm>
          <a:off x="0" y="0"/>
          <a:ext cx="0" cy="0"/>
          <a:chOff x="0" y="0"/>
          <a:chExt cx="0" cy="0"/>
        </a:xfrm>
      </p:grpSpPr>
      <p:sp>
        <p:nvSpPr>
          <p:cNvPr id="1644" name="Google Shape;1644;gb7f5f9083f_0_4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5" name="Google Shape;1645;gb7f5f9083f_0_4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1" name="Shape 1651"/>
        <p:cNvGrpSpPr/>
        <p:nvPr/>
      </p:nvGrpSpPr>
      <p:grpSpPr>
        <a:xfrm>
          <a:off x="0" y="0"/>
          <a:ext cx="0" cy="0"/>
          <a:chOff x="0" y="0"/>
          <a:chExt cx="0" cy="0"/>
        </a:xfrm>
      </p:grpSpPr>
      <p:sp>
        <p:nvSpPr>
          <p:cNvPr id="1652" name="Google Shape;1652;gb7f5f9083f_0_4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3" name="Google Shape;1653;gb7f5f9083f_0_4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b2b2cf3bd2_0_8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b2b2cf3bd2_0_8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9" name="Shape 1659"/>
        <p:cNvGrpSpPr/>
        <p:nvPr/>
      </p:nvGrpSpPr>
      <p:grpSpPr>
        <a:xfrm>
          <a:off x="0" y="0"/>
          <a:ext cx="0" cy="0"/>
          <a:chOff x="0" y="0"/>
          <a:chExt cx="0" cy="0"/>
        </a:xfrm>
      </p:grpSpPr>
      <p:sp>
        <p:nvSpPr>
          <p:cNvPr id="1660" name="Google Shape;1660;gb7f5f9083f_0_5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1" name="Google Shape;1661;gb7f5f9083f_0_5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8" name="Shape 1668"/>
        <p:cNvGrpSpPr/>
        <p:nvPr/>
      </p:nvGrpSpPr>
      <p:grpSpPr>
        <a:xfrm>
          <a:off x="0" y="0"/>
          <a:ext cx="0" cy="0"/>
          <a:chOff x="0" y="0"/>
          <a:chExt cx="0" cy="0"/>
        </a:xfrm>
      </p:grpSpPr>
      <p:sp>
        <p:nvSpPr>
          <p:cNvPr id="1669" name="Google Shape;1669;gb7f5f9083f_0_5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0" name="Google Shape;1670;gb7f5f9083f_0_5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6" name="Shape 1676"/>
        <p:cNvGrpSpPr/>
        <p:nvPr/>
      </p:nvGrpSpPr>
      <p:grpSpPr>
        <a:xfrm>
          <a:off x="0" y="0"/>
          <a:ext cx="0" cy="0"/>
          <a:chOff x="0" y="0"/>
          <a:chExt cx="0" cy="0"/>
        </a:xfrm>
      </p:grpSpPr>
      <p:sp>
        <p:nvSpPr>
          <p:cNvPr id="1677" name="Google Shape;1677;gb2b2cf3bd2_0_17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8" name="Google Shape;1678;gb2b2cf3bd2_0_17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4" name="Shape 1684"/>
        <p:cNvGrpSpPr/>
        <p:nvPr/>
      </p:nvGrpSpPr>
      <p:grpSpPr>
        <a:xfrm>
          <a:off x="0" y="0"/>
          <a:ext cx="0" cy="0"/>
          <a:chOff x="0" y="0"/>
          <a:chExt cx="0" cy="0"/>
        </a:xfrm>
      </p:grpSpPr>
      <p:sp>
        <p:nvSpPr>
          <p:cNvPr id="1685" name="Google Shape;1685;gb7f5f9083f_0_5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6" name="Google Shape;1686;gb7f5f9083f_0_5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2" name="Shape 1692"/>
        <p:cNvGrpSpPr/>
        <p:nvPr/>
      </p:nvGrpSpPr>
      <p:grpSpPr>
        <a:xfrm>
          <a:off x="0" y="0"/>
          <a:ext cx="0" cy="0"/>
          <a:chOff x="0" y="0"/>
          <a:chExt cx="0" cy="0"/>
        </a:xfrm>
      </p:grpSpPr>
      <p:sp>
        <p:nvSpPr>
          <p:cNvPr id="1693" name="Google Shape;1693;gb7f5f9083f_0_5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4" name="Google Shape;1694;gb7f5f9083f_0_5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0" name="Shape 1700"/>
        <p:cNvGrpSpPr/>
        <p:nvPr/>
      </p:nvGrpSpPr>
      <p:grpSpPr>
        <a:xfrm>
          <a:off x="0" y="0"/>
          <a:ext cx="0" cy="0"/>
          <a:chOff x="0" y="0"/>
          <a:chExt cx="0" cy="0"/>
        </a:xfrm>
      </p:grpSpPr>
      <p:sp>
        <p:nvSpPr>
          <p:cNvPr id="1701" name="Google Shape;1701;gb7f5f9083f_0_5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2" name="Google Shape;1702;gb7f5f9083f_0_5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9" name="Shape 1709"/>
        <p:cNvGrpSpPr/>
        <p:nvPr/>
      </p:nvGrpSpPr>
      <p:grpSpPr>
        <a:xfrm>
          <a:off x="0" y="0"/>
          <a:ext cx="0" cy="0"/>
          <a:chOff x="0" y="0"/>
          <a:chExt cx="0" cy="0"/>
        </a:xfrm>
      </p:grpSpPr>
      <p:sp>
        <p:nvSpPr>
          <p:cNvPr id="1710" name="Google Shape;1710;gb7f5f9083f_0_5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1" name="Google Shape;1711;gb7f5f9083f_0_5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8" name="Shape 1718"/>
        <p:cNvGrpSpPr/>
        <p:nvPr/>
      </p:nvGrpSpPr>
      <p:grpSpPr>
        <a:xfrm>
          <a:off x="0" y="0"/>
          <a:ext cx="0" cy="0"/>
          <a:chOff x="0" y="0"/>
          <a:chExt cx="0" cy="0"/>
        </a:xfrm>
      </p:grpSpPr>
      <p:sp>
        <p:nvSpPr>
          <p:cNvPr id="1719" name="Google Shape;1719;gb7f5f9083f_0_5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0" name="Google Shape;1720;gb7f5f9083f_0_5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7" name="Shape 1727"/>
        <p:cNvGrpSpPr/>
        <p:nvPr/>
      </p:nvGrpSpPr>
      <p:grpSpPr>
        <a:xfrm>
          <a:off x="0" y="0"/>
          <a:ext cx="0" cy="0"/>
          <a:chOff x="0" y="0"/>
          <a:chExt cx="0" cy="0"/>
        </a:xfrm>
      </p:grpSpPr>
      <p:sp>
        <p:nvSpPr>
          <p:cNvPr id="1728" name="Google Shape;1728;gb7f5f9083f_0_5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9" name="Google Shape;1729;gb7f5f9083f_0_5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5" name="Shape 1735"/>
        <p:cNvGrpSpPr/>
        <p:nvPr/>
      </p:nvGrpSpPr>
      <p:grpSpPr>
        <a:xfrm>
          <a:off x="0" y="0"/>
          <a:ext cx="0" cy="0"/>
          <a:chOff x="0" y="0"/>
          <a:chExt cx="0" cy="0"/>
        </a:xfrm>
      </p:grpSpPr>
      <p:sp>
        <p:nvSpPr>
          <p:cNvPr id="1736" name="Google Shape;1736;gb7f5f9083f_0_5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7" name="Google Shape;1737;gb7f5f9083f_0_5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b2b2cf3bd2_0_8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b2b2cf3bd2_0_8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4" name="Shape 1744"/>
        <p:cNvGrpSpPr/>
        <p:nvPr/>
      </p:nvGrpSpPr>
      <p:grpSpPr>
        <a:xfrm>
          <a:off x="0" y="0"/>
          <a:ext cx="0" cy="0"/>
          <a:chOff x="0" y="0"/>
          <a:chExt cx="0" cy="0"/>
        </a:xfrm>
      </p:grpSpPr>
      <p:sp>
        <p:nvSpPr>
          <p:cNvPr id="1745" name="Google Shape;1745;gb7f5f9083f_0_5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6" name="Google Shape;1746;gb7f5f9083f_0_5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2" name="Shape 1752"/>
        <p:cNvGrpSpPr/>
        <p:nvPr/>
      </p:nvGrpSpPr>
      <p:grpSpPr>
        <a:xfrm>
          <a:off x="0" y="0"/>
          <a:ext cx="0" cy="0"/>
          <a:chOff x="0" y="0"/>
          <a:chExt cx="0" cy="0"/>
        </a:xfrm>
      </p:grpSpPr>
      <p:sp>
        <p:nvSpPr>
          <p:cNvPr id="1753" name="Google Shape;1753;gb7f5f9083f_0_5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4" name="Google Shape;1754;gb7f5f9083f_0_5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2" name="Shape 1762"/>
        <p:cNvGrpSpPr/>
        <p:nvPr/>
      </p:nvGrpSpPr>
      <p:grpSpPr>
        <a:xfrm>
          <a:off x="0" y="0"/>
          <a:ext cx="0" cy="0"/>
          <a:chOff x="0" y="0"/>
          <a:chExt cx="0" cy="0"/>
        </a:xfrm>
      </p:grpSpPr>
      <p:sp>
        <p:nvSpPr>
          <p:cNvPr id="1763" name="Google Shape;1763;gb7f5f9083f_0_5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4" name="Google Shape;1764;gb7f5f9083f_0_5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0" name="Shape 1770"/>
        <p:cNvGrpSpPr/>
        <p:nvPr/>
      </p:nvGrpSpPr>
      <p:grpSpPr>
        <a:xfrm>
          <a:off x="0" y="0"/>
          <a:ext cx="0" cy="0"/>
          <a:chOff x="0" y="0"/>
          <a:chExt cx="0" cy="0"/>
        </a:xfrm>
      </p:grpSpPr>
      <p:sp>
        <p:nvSpPr>
          <p:cNvPr id="1771" name="Google Shape;1771;gb7f5f9083f_0_5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2" name="Google Shape;1772;gb7f5f9083f_0_5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8" name="Shape 1778"/>
        <p:cNvGrpSpPr/>
        <p:nvPr/>
      </p:nvGrpSpPr>
      <p:grpSpPr>
        <a:xfrm>
          <a:off x="0" y="0"/>
          <a:ext cx="0" cy="0"/>
          <a:chOff x="0" y="0"/>
          <a:chExt cx="0" cy="0"/>
        </a:xfrm>
      </p:grpSpPr>
      <p:sp>
        <p:nvSpPr>
          <p:cNvPr id="1779" name="Google Shape;1779;gb7f5f9083f_0_6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0" name="Google Shape;1780;gb7f5f9083f_0_6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6" name="Shape 1786"/>
        <p:cNvGrpSpPr/>
        <p:nvPr/>
      </p:nvGrpSpPr>
      <p:grpSpPr>
        <a:xfrm>
          <a:off x="0" y="0"/>
          <a:ext cx="0" cy="0"/>
          <a:chOff x="0" y="0"/>
          <a:chExt cx="0" cy="0"/>
        </a:xfrm>
      </p:grpSpPr>
      <p:sp>
        <p:nvSpPr>
          <p:cNvPr id="1787" name="Google Shape;1787;gb7f5f9083f_0_6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8" name="Google Shape;1788;gb7f5f9083f_0_6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4" name="Shape 1794"/>
        <p:cNvGrpSpPr/>
        <p:nvPr/>
      </p:nvGrpSpPr>
      <p:grpSpPr>
        <a:xfrm>
          <a:off x="0" y="0"/>
          <a:ext cx="0" cy="0"/>
          <a:chOff x="0" y="0"/>
          <a:chExt cx="0" cy="0"/>
        </a:xfrm>
      </p:grpSpPr>
      <p:sp>
        <p:nvSpPr>
          <p:cNvPr id="1795" name="Google Shape;1795;gb2b2cf3bd2_0_17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6" name="Google Shape;1796;gb2b2cf3bd2_0_17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2" name="Shape 1802"/>
        <p:cNvGrpSpPr/>
        <p:nvPr/>
      </p:nvGrpSpPr>
      <p:grpSpPr>
        <a:xfrm>
          <a:off x="0" y="0"/>
          <a:ext cx="0" cy="0"/>
          <a:chOff x="0" y="0"/>
          <a:chExt cx="0" cy="0"/>
        </a:xfrm>
      </p:grpSpPr>
      <p:sp>
        <p:nvSpPr>
          <p:cNvPr id="1803" name="Google Shape;1803;gb7f5f9083f_0_6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4" name="Google Shape;1804;gb7f5f9083f_0_6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0" name="Shape 1810"/>
        <p:cNvGrpSpPr/>
        <p:nvPr/>
      </p:nvGrpSpPr>
      <p:grpSpPr>
        <a:xfrm>
          <a:off x="0" y="0"/>
          <a:ext cx="0" cy="0"/>
          <a:chOff x="0" y="0"/>
          <a:chExt cx="0" cy="0"/>
        </a:xfrm>
      </p:grpSpPr>
      <p:sp>
        <p:nvSpPr>
          <p:cNvPr id="1811" name="Google Shape;1811;gb7f5f9083f_0_6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2" name="Google Shape;1812;gb7f5f9083f_0_6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b2b2cf3bd2_0_8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b2b2cf3bd2_0_8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b2b2cf3bd2_0_8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b2b2cf3bd2_0_8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b2b2cf3bd2_0_9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b2b2cf3bd2_0_9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b2b2cf3bd2_0_7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b2b2cf3bd2_0_7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b2b2cf3bd2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b2b2cf3bd2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b2b2cf3bd2_0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b2b2cf3bd2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b2b2cf3bd2_0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b2b2cf3bd2_0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g404b920135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g404b920135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b2b2cf3bd2_0_1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b2b2cf3bd2_0_1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b2b2cf3bd2_0_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b2b2cf3bd2_0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b2b2cf3bd2_0_2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b2b2cf3bd2_0_2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b2b2cf3bd2_0_1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b2b2cf3bd2_0_1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b2b2cf3bd2_0_1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b2b2cf3bd2_0_1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b2b2cf3bd2_0_1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b2b2cf3bd2_0_1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b2b2cf3bd2_0_1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b2b2cf3bd2_0_1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b2b2cf3bd2_0_1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2" name="Google Shape;402;gb2b2cf3bd2_0_1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gb2b2cf3bd2_0_12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5" name="Google Shape;415;gb2b2cf3bd2_0_12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b2b2cf3bd2_0_12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0" name="Google Shape;430;gb2b2cf3bd2_0_12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b2b2cf3bd2_0_1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b2b2cf3bd2_0_1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gb2b2cf3bd2_0_12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6" name="Google Shape;446;gb2b2cf3bd2_0_12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gb2b2cf3bd2_0_12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6" name="Google Shape;466;gb2b2cf3bd2_0_12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gb2b2cf3bd2_0_12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4" name="Google Shape;484;gb2b2cf3bd2_0_12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 name="Shape 502"/>
        <p:cNvGrpSpPr/>
        <p:nvPr/>
      </p:nvGrpSpPr>
      <p:grpSpPr>
        <a:xfrm>
          <a:off x="0" y="0"/>
          <a:ext cx="0" cy="0"/>
          <a:chOff x="0" y="0"/>
          <a:chExt cx="0" cy="0"/>
        </a:xfrm>
      </p:grpSpPr>
      <p:sp>
        <p:nvSpPr>
          <p:cNvPr id="503" name="Google Shape;503;gb2b2cf3bd2_0_13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4" name="Google Shape;504;gb2b2cf3bd2_0_13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 name="Shape 525"/>
        <p:cNvGrpSpPr/>
        <p:nvPr/>
      </p:nvGrpSpPr>
      <p:grpSpPr>
        <a:xfrm>
          <a:off x="0" y="0"/>
          <a:ext cx="0" cy="0"/>
          <a:chOff x="0" y="0"/>
          <a:chExt cx="0" cy="0"/>
        </a:xfrm>
      </p:grpSpPr>
      <p:sp>
        <p:nvSpPr>
          <p:cNvPr id="526" name="Google Shape;526;gb2b2cf3bd2_0_13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7" name="Google Shape;527;gb2b2cf3bd2_0_13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 name="Shape 546"/>
        <p:cNvGrpSpPr/>
        <p:nvPr/>
      </p:nvGrpSpPr>
      <p:grpSpPr>
        <a:xfrm>
          <a:off x="0" y="0"/>
          <a:ext cx="0" cy="0"/>
          <a:chOff x="0" y="0"/>
          <a:chExt cx="0" cy="0"/>
        </a:xfrm>
      </p:grpSpPr>
      <p:sp>
        <p:nvSpPr>
          <p:cNvPr id="547" name="Google Shape;547;gb2b2cf3bd2_0_13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8" name="Google Shape;548;gb2b2cf3bd2_0_13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3" name="Shape 573"/>
        <p:cNvGrpSpPr/>
        <p:nvPr/>
      </p:nvGrpSpPr>
      <p:grpSpPr>
        <a:xfrm>
          <a:off x="0" y="0"/>
          <a:ext cx="0" cy="0"/>
          <a:chOff x="0" y="0"/>
          <a:chExt cx="0" cy="0"/>
        </a:xfrm>
      </p:grpSpPr>
      <p:sp>
        <p:nvSpPr>
          <p:cNvPr id="574" name="Google Shape;574;gb2b2cf3bd2_0_14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5" name="Google Shape;575;gb2b2cf3bd2_0_14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6" name="Shape 646"/>
        <p:cNvGrpSpPr/>
        <p:nvPr/>
      </p:nvGrpSpPr>
      <p:grpSpPr>
        <a:xfrm>
          <a:off x="0" y="0"/>
          <a:ext cx="0" cy="0"/>
          <a:chOff x="0" y="0"/>
          <a:chExt cx="0" cy="0"/>
        </a:xfrm>
      </p:grpSpPr>
      <p:sp>
        <p:nvSpPr>
          <p:cNvPr id="647" name="Google Shape;647;gb2b2cf3bd2_0_15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8" name="Google Shape;648;gb2b2cf3bd2_0_15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4" name="Shape 724"/>
        <p:cNvGrpSpPr/>
        <p:nvPr/>
      </p:nvGrpSpPr>
      <p:grpSpPr>
        <a:xfrm>
          <a:off x="0" y="0"/>
          <a:ext cx="0" cy="0"/>
          <a:chOff x="0" y="0"/>
          <a:chExt cx="0" cy="0"/>
        </a:xfrm>
      </p:grpSpPr>
      <p:sp>
        <p:nvSpPr>
          <p:cNvPr id="725" name="Google Shape;725;gb2b2cf3bd2_0_2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6" name="Google Shape;726;gb2b2cf3bd2_0_2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2" name="Shape 772"/>
        <p:cNvGrpSpPr/>
        <p:nvPr/>
      </p:nvGrpSpPr>
      <p:grpSpPr>
        <a:xfrm>
          <a:off x="0" y="0"/>
          <a:ext cx="0" cy="0"/>
          <a:chOff x="0" y="0"/>
          <a:chExt cx="0" cy="0"/>
        </a:xfrm>
      </p:grpSpPr>
      <p:sp>
        <p:nvSpPr>
          <p:cNvPr id="773" name="Google Shape;773;gb2b2cf3bd2_0_6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4" name="Google Shape;774;gb2b2cf3bd2_0_6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b2b2cf3bd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b2b2cf3bd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8" name="Shape 828"/>
        <p:cNvGrpSpPr/>
        <p:nvPr/>
      </p:nvGrpSpPr>
      <p:grpSpPr>
        <a:xfrm>
          <a:off x="0" y="0"/>
          <a:ext cx="0" cy="0"/>
          <a:chOff x="0" y="0"/>
          <a:chExt cx="0" cy="0"/>
        </a:xfrm>
      </p:grpSpPr>
      <p:sp>
        <p:nvSpPr>
          <p:cNvPr id="829" name="Google Shape;829;gb2b2cf3bd2_0_7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0" name="Google Shape;830;gb2b2cf3bd2_0_7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4" name="Shape 884"/>
        <p:cNvGrpSpPr/>
        <p:nvPr/>
      </p:nvGrpSpPr>
      <p:grpSpPr>
        <a:xfrm>
          <a:off x="0" y="0"/>
          <a:ext cx="0" cy="0"/>
          <a:chOff x="0" y="0"/>
          <a:chExt cx="0" cy="0"/>
        </a:xfrm>
      </p:grpSpPr>
      <p:sp>
        <p:nvSpPr>
          <p:cNvPr id="885" name="Google Shape;885;gb2b2cf3bd2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6" name="Google Shape;886;gb2b2cf3bd2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2" name="Shape 892"/>
        <p:cNvGrpSpPr/>
        <p:nvPr/>
      </p:nvGrpSpPr>
      <p:grpSpPr>
        <a:xfrm>
          <a:off x="0" y="0"/>
          <a:ext cx="0" cy="0"/>
          <a:chOff x="0" y="0"/>
          <a:chExt cx="0" cy="0"/>
        </a:xfrm>
      </p:grpSpPr>
      <p:sp>
        <p:nvSpPr>
          <p:cNvPr id="893" name="Google Shape;893;gb2b2cf3bd2_0_9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4" name="Google Shape;894;gb2b2cf3bd2_0_9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0" name="Shape 900"/>
        <p:cNvGrpSpPr/>
        <p:nvPr/>
      </p:nvGrpSpPr>
      <p:grpSpPr>
        <a:xfrm>
          <a:off x="0" y="0"/>
          <a:ext cx="0" cy="0"/>
          <a:chOff x="0" y="0"/>
          <a:chExt cx="0" cy="0"/>
        </a:xfrm>
      </p:grpSpPr>
      <p:sp>
        <p:nvSpPr>
          <p:cNvPr id="901" name="Google Shape;901;gb2b2cf3bd2_0_9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2" name="Google Shape;902;gb2b2cf3bd2_0_9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1" name="Shape 911"/>
        <p:cNvGrpSpPr/>
        <p:nvPr/>
      </p:nvGrpSpPr>
      <p:grpSpPr>
        <a:xfrm>
          <a:off x="0" y="0"/>
          <a:ext cx="0" cy="0"/>
          <a:chOff x="0" y="0"/>
          <a:chExt cx="0" cy="0"/>
        </a:xfrm>
      </p:grpSpPr>
      <p:sp>
        <p:nvSpPr>
          <p:cNvPr id="912" name="Google Shape;912;gb2b2cf3bd2_0_9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3" name="Google Shape;913;gb2b2cf3bd2_0_9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9" name="Shape 919"/>
        <p:cNvGrpSpPr/>
        <p:nvPr/>
      </p:nvGrpSpPr>
      <p:grpSpPr>
        <a:xfrm>
          <a:off x="0" y="0"/>
          <a:ext cx="0" cy="0"/>
          <a:chOff x="0" y="0"/>
          <a:chExt cx="0" cy="0"/>
        </a:xfrm>
      </p:grpSpPr>
      <p:sp>
        <p:nvSpPr>
          <p:cNvPr id="920" name="Google Shape;920;gb2b2cf3bd2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1" name="Google Shape;921;gb2b2cf3bd2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7" name="Shape 927"/>
        <p:cNvGrpSpPr/>
        <p:nvPr/>
      </p:nvGrpSpPr>
      <p:grpSpPr>
        <a:xfrm>
          <a:off x="0" y="0"/>
          <a:ext cx="0" cy="0"/>
          <a:chOff x="0" y="0"/>
          <a:chExt cx="0" cy="0"/>
        </a:xfrm>
      </p:grpSpPr>
      <p:sp>
        <p:nvSpPr>
          <p:cNvPr id="928" name="Google Shape;928;gb2b2cf3bd2_0_9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9" name="Google Shape;929;gb2b2cf3bd2_0_9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5" name="Shape 935"/>
        <p:cNvGrpSpPr/>
        <p:nvPr/>
      </p:nvGrpSpPr>
      <p:grpSpPr>
        <a:xfrm>
          <a:off x="0" y="0"/>
          <a:ext cx="0" cy="0"/>
          <a:chOff x="0" y="0"/>
          <a:chExt cx="0" cy="0"/>
        </a:xfrm>
      </p:grpSpPr>
      <p:sp>
        <p:nvSpPr>
          <p:cNvPr id="936" name="Google Shape;936;gb2b2cf3bd2_0_9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7" name="Google Shape;937;gb2b2cf3bd2_0_9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5" name="Shape 945"/>
        <p:cNvGrpSpPr/>
        <p:nvPr/>
      </p:nvGrpSpPr>
      <p:grpSpPr>
        <a:xfrm>
          <a:off x="0" y="0"/>
          <a:ext cx="0" cy="0"/>
          <a:chOff x="0" y="0"/>
          <a:chExt cx="0" cy="0"/>
        </a:xfrm>
      </p:grpSpPr>
      <p:sp>
        <p:nvSpPr>
          <p:cNvPr id="946" name="Google Shape;946;gb2b2cf3bd2_0_9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7" name="Google Shape;947;gb2b2cf3bd2_0_9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6" name="Shape 956"/>
        <p:cNvGrpSpPr/>
        <p:nvPr/>
      </p:nvGrpSpPr>
      <p:grpSpPr>
        <a:xfrm>
          <a:off x="0" y="0"/>
          <a:ext cx="0" cy="0"/>
          <a:chOff x="0" y="0"/>
          <a:chExt cx="0" cy="0"/>
        </a:xfrm>
      </p:grpSpPr>
      <p:sp>
        <p:nvSpPr>
          <p:cNvPr id="957" name="Google Shape;957;gb2b2cf3bd2_0_9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8" name="Google Shape;958;gb2b2cf3bd2_0_9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b2b2cf3bd2_0_1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b2b2cf3bd2_0_1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9" name="Shape 989"/>
        <p:cNvGrpSpPr/>
        <p:nvPr/>
      </p:nvGrpSpPr>
      <p:grpSpPr>
        <a:xfrm>
          <a:off x="0" y="0"/>
          <a:ext cx="0" cy="0"/>
          <a:chOff x="0" y="0"/>
          <a:chExt cx="0" cy="0"/>
        </a:xfrm>
      </p:grpSpPr>
      <p:sp>
        <p:nvSpPr>
          <p:cNvPr id="990" name="Google Shape;990;gb2b2cf3bd2_0_9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1" name="Google Shape;991;gb2b2cf3bd2_0_9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2" name="Shape 1002"/>
        <p:cNvGrpSpPr/>
        <p:nvPr/>
      </p:nvGrpSpPr>
      <p:grpSpPr>
        <a:xfrm>
          <a:off x="0" y="0"/>
          <a:ext cx="0" cy="0"/>
          <a:chOff x="0" y="0"/>
          <a:chExt cx="0" cy="0"/>
        </a:xfrm>
      </p:grpSpPr>
      <p:sp>
        <p:nvSpPr>
          <p:cNvPr id="1003" name="Google Shape;1003;gb2b2cf3bd2_0_10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4" name="Google Shape;1004;gb2b2cf3bd2_0_10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0" name="Shape 1010"/>
        <p:cNvGrpSpPr/>
        <p:nvPr/>
      </p:nvGrpSpPr>
      <p:grpSpPr>
        <a:xfrm>
          <a:off x="0" y="0"/>
          <a:ext cx="0" cy="0"/>
          <a:chOff x="0" y="0"/>
          <a:chExt cx="0" cy="0"/>
        </a:xfrm>
      </p:grpSpPr>
      <p:sp>
        <p:nvSpPr>
          <p:cNvPr id="1011" name="Google Shape;1011;gb2b2cf3bd2_0_10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2" name="Google Shape;1012;gb2b2cf3bd2_0_10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8" name="Shape 1018"/>
        <p:cNvGrpSpPr/>
        <p:nvPr/>
      </p:nvGrpSpPr>
      <p:grpSpPr>
        <a:xfrm>
          <a:off x="0" y="0"/>
          <a:ext cx="0" cy="0"/>
          <a:chOff x="0" y="0"/>
          <a:chExt cx="0" cy="0"/>
        </a:xfrm>
      </p:grpSpPr>
      <p:sp>
        <p:nvSpPr>
          <p:cNvPr id="1019" name="Google Shape;1019;gb2b2cf3bd2_0_10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0" name="Google Shape;1020;gb2b2cf3bd2_0_10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6" name="Shape 1026"/>
        <p:cNvGrpSpPr/>
        <p:nvPr/>
      </p:nvGrpSpPr>
      <p:grpSpPr>
        <a:xfrm>
          <a:off x="0" y="0"/>
          <a:ext cx="0" cy="0"/>
          <a:chOff x="0" y="0"/>
          <a:chExt cx="0" cy="0"/>
        </a:xfrm>
      </p:grpSpPr>
      <p:sp>
        <p:nvSpPr>
          <p:cNvPr id="1027" name="Google Shape;1027;gb2b2cf3bd2_0_10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8" name="Google Shape;1028;gb2b2cf3bd2_0_10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4" name="Shape 1034"/>
        <p:cNvGrpSpPr/>
        <p:nvPr/>
      </p:nvGrpSpPr>
      <p:grpSpPr>
        <a:xfrm>
          <a:off x="0" y="0"/>
          <a:ext cx="0" cy="0"/>
          <a:chOff x="0" y="0"/>
          <a:chExt cx="0" cy="0"/>
        </a:xfrm>
      </p:grpSpPr>
      <p:sp>
        <p:nvSpPr>
          <p:cNvPr id="1035" name="Google Shape;1035;gb2b2cf3bd2_0_10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6" name="Google Shape;1036;gb2b2cf3bd2_0_10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2" name="Shape 1042"/>
        <p:cNvGrpSpPr/>
        <p:nvPr/>
      </p:nvGrpSpPr>
      <p:grpSpPr>
        <a:xfrm>
          <a:off x="0" y="0"/>
          <a:ext cx="0" cy="0"/>
          <a:chOff x="0" y="0"/>
          <a:chExt cx="0" cy="0"/>
        </a:xfrm>
      </p:grpSpPr>
      <p:sp>
        <p:nvSpPr>
          <p:cNvPr id="1043" name="Google Shape;1043;gb2b2cf3bd2_0_10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4" name="Google Shape;1044;gb2b2cf3bd2_0_10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0" name="Shape 1050"/>
        <p:cNvGrpSpPr/>
        <p:nvPr/>
      </p:nvGrpSpPr>
      <p:grpSpPr>
        <a:xfrm>
          <a:off x="0" y="0"/>
          <a:ext cx="0" cy="0"/>
          <a:chOff x="0" y="0"/>
          <a:chExt cx="0" cy="0"/>
        </a:xfrm>
      </p:grpSpPr>
      <p:sp>
        <p:nvSpPr>
          <p:cNvPr id="1051" name="Google Shape;1051;gb2b2cf3bd2_0_1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2" name="Google Shape;1052;gb2b2cf3bd2_0_1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8" name="Shape 1058"/>
        <p:cNvGrpSpPr/>
        <p:nvPr/>
      </p:nvGrpSpPr>
      <p:grpSpPr>
        <a:xfrm>
          <a:off x="0" y="0"/>
          <a:ext cx="0" cy="0"/>
          <a:chOff x="0" y="0"/>
          <a:chExt cx="0" cy="0"/>
        </a:xfrm>
      </p:grpSpPr>
      <p:sp>
        <p:nvSpPr>
          <p:cNvPr id="1059" name="Google Shape;1059;gb2b2cf3bd2_0_16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0" name="Google Shape;1060;gb2b2cf3bd2_0_16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6" name="Shape 1066"/>
        <p:cNvGrpSpPr/>
        <p:nvPr/>
      </p:nvGrpSpPr>
      <p:grpSpPr>
        <a:xfrm>
          <a:off x="0" y="0"/>
          <a:ext cx="0" cy="0"/>
          <a:chOff x="0" y="0"/>
          <a:chExt cx="0" cy="0"/>
        </a:xfrm>
      </p:grpSpPr>
      <p:sp>
        <p:nvSpPr>
          <p:cNvPr id="1067" name="Google Shape;1067;gb2b2cf3bd2_0_16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8" name="Google Shape;1068;gb2b2cf3bd2_0_16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b2b2cf3bd2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b2b2cf3bd2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4" name="Shape 1074"/>
        <p:cNvGrpSpPr/>
        <p:nvPr/>
      </p:nvGrpSpPr>
      <p:grpSpPr>
        <a:xfrm>
          <a:off x="0" y="0"/>
          <a:ext cx="0" cy="0"/>
          <a:chOff x="0" y="0"/>
          <a:chExt cx="0" cy="0"/>
        </a:xfrm>
      </p:grpSpPr>
      <p:sp>
        <p:nvSpPr>
          <p:cNvPr id="1075" name="Google Shape;1075;gb7f5f9083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6" name="Google Shape;1076;gb7f5f9083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5" name="Shape 1085"/>
        <p:cNvGrpSpPr/>
        <p:nvPr/>
      </p:nvGrpSpPr>
      <p:grpSpPr>
        <a:xfrm>
          <a:off x="0" y="0"/>
          <a:ext cx="0" cy="0"/>
          <a:chOff x="0" y="0"/>
          <a:chExt cx="0" cy="0"/>
        </a:xfrm>
      </p:grpSpPr>
      <p:sp>
        <p:nvSpPr>
          <p:cNvPr id="1086" name="Google Shape;1086;gb7f5f9083f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7" name="Google Shape;1087;gb7f5f9083f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7" name="Shape 1097"/>
        <p:cNvGrpSpPr/>
        <p:nvPr/>
      </p:nvGrpSpPr>
      <p:grpSpPr>
        <a:xfrm>
          <a:off x="0" y="0"/>
          <a:ext cx="0" cy="0"/>
          <a:chOff x="0" y="0"/>
          <a:chExt cx="0" cy="0"/>
        </a:xfrm>
      </p:grpSpPr>
      <p:sp>
        <p:nvSpPr>
          <p:cNvPr id="1098" name="Google Shape;1098;gb7f5f9083f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9" name="Google Shape;1099;gb7f5f9083f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5" name="Shape 1105"/>
        <p:cNvGrpSpPr/>
        <p:nvPr/>
      </p:nvGrpSpPr>
      <p:grpSpPr>
        <a:xfrm>
          <a:off x="0" y="0"/>
          <a:ext cx="0" cy="0"/>
          <a:chOff x="0" y="0"/>
          <a:chExt cx="0" cy="0"/>
        </a:xfrm>
      </p:grpSpPr>
      <p:sp>
        <p:nvSpPr>
          <p:cNvPr id="1106" name="Google Shape;1106;gb7f5f9083f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7" name="Google Shape;1107;gb7f5f9083f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3" name="Shape 1113"/>
        <p:cNvGrpSpPr/>
        <p:nvPr/>
      </p:nvGrpSpPr>
      <p:grpSpPr>
        <a:xfrm>
          <a:off x="0" y="0"/>
          <a:ext cx="0" cy="0"/>
          <a:chOff x="0" y="0"/>
          <a:chExt cx="0" cy="0"/>
        </a:xfrm>
      </p:grpSpPr>
      <p:sp>
        <p:nvSpPr>
          <p:cNvPr id="1114" name="Google Shape;1114;gb2b2cf3bd2_0_16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5" name="Google Shape;1115;gb2b2cf3bd2_0_16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1" name="Shape 1121"/>
        <p:cNvGrpSpPr/>
        <p:nvPr/>
      </p:nvGrpSpPr>
      <p:grpSpPr>
        <a:xfrm>
          <a:off x="0" y="0"/>
          <a:ext cx="0" cy="0"/>
          <a:chOff x="0" y="0"/>
          <a:chExt cx="0" cy="0"/>
        </a:xfrm>
      </p:grpSpPr>
      <p:sp>
        <p:nvSpPr>
          <p:cNvPr id="1122" name="Google Shape;1122;gb2b2cf3bd2_0_16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3" name="Google Shape;1123;gb2b2cf3bd2_0_16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9" name="Shape 1129"/>
        <p:cNvGrpSpPr/>
        <p:nvPr/>
      </p:nvGrpSpPr>
      <p:grpSpPr>
        <a:xfrm>
          <a:off x="0" y="0"/>
          <a:ext cx="0" cy="0"/>
          <a:chOff x="0" y="0"/>
          <a:chExt cx="0" cy="0"/>
        </a:xfrm>
      </p:grpSpPr>
      <p:sp>
        <p:nvSpPr>
          <p:cNvPr id="1130" name="Google Shape;1130;gb2b2cf3bd2_0_16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1" name="Google Shape;1131;gb2b2cf3bd2_0_16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7" name="Shape 1137"/>
        <p:cNvGrpSpPr/>
        <p:nvPr/>
      </p:nvGrpSpPr>
      <p:grpSpPr>
        <a:xfrm>
          <a:off x="0" y="0"/>
          <a:ext cx="0" cy="0"/>
          <a:chOff x="0" y="0"/>
          <a:chExt cx="0" cy="0"/>
        </a:xfrm>
      </p:grpSpPr>
      <p:sp>
        <p:nvSpPr>
          <p:cNvPr id="1138" name="Google Shape;1138;gb2b2cf3bd2_0_16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9" name="Google Shape;1139;gb2b2cf3bd2_0_16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5" name="Shape 1145"/>
        <p:cNvGrpSpPr/>
        <p:nvPr/>
      </p:nvGrpSpPr>
      <p:grpSpPr>
        <a:xfrm>
          <a:off x="0" y="0"/>
          <a:ext cx="0" cy="0"/>
          <a:chOff x="0" y="0"/>
          <a:chExt cx="0" cy="0"/>
        </a:xfrm>
      </p:grpSpPr>
      <p:sp>
        <p:nvSpPr>
          <p:cNvPr id="1146" name="Google Shape;1146;gb2b2cf3bd2_0_16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7" name="Google Shape;1147;gb2b2cf3bd2_0_16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3" name="Shape 1153"/>
        <p:cNvGrpSpPr/>
        <p:nvPr/>
      </p:nvGrpSpPr>
      <p:grpSpPr>
        <a:xfrm>
          <a:off x="0" y="0"/>
          <a:ext cx="0" cy="0"/>
          <a:chOff x="0" y="0"/>
          <a:chExt cx="0" cy="0"/>
        </a:xfrm>
      </p:grpSpPr>
      <p:sp>
        <p:nvSpPr>
          <p:cNvPr id="1154" name="Google Shape;1154;gb2b2cf3bd2_0_16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5" name="Google Shape;1155;gb2b2cf3bd2_0_16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b2b2cf3bd2_0_7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b2b2cf3bd2_0_7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1" name="Shape 1161"/>
        <p:cNvGrpSpPr/>
        <p:nvPr/>
      </p:nvGrpSpPr>
      <p:grpSpPr>
        <a:xfrm>
          <a:off x="0" y="0"/>
          <a:ext cx="0" cy="0"/>
          <a:chOff x="0" y="0"/>
          <a:chExt cx="0" cy="0"/>
        </a:xfrm>
      </p:grpSpPr>
      <p:sp>
        <p:nvSpPr>
          <p:cNvPr id="1162" name="Google Shape;1162;gb7f5f9083f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3" name="Google Shape;1163;gb7f5f9083f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9" name="Shape 1169"/>
        <p:cNvGrpSpPr/>
        <p:nvPr/>
      </p:nvGrpSpPr>
      <p:grpSpPr>
        <a:xfrm>
          <a:off x="0" y="0"/>
          <a:ext cx="0" cy="0"/>
          <a:chOff x="0" y="0"/>
          <a:chExt cx="0" cy="0"/>
        </a:xfrm>
      </p:grpSpPr>
      <p:sp>
        <p:nvSpPr>
          <p:cNvPr id="1170" name="Google Shape;1170;gb2b2cf3bd2_0_10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1" name="Google Shape;1171;gb2b2cf3bd2_0_10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7" name="Shape 1177"/>
        <p:cNvGrpSpPr/>
        <p:nvPr/>
      </p:nvGrpSpPr>
      <p:grpSpPr>
        <a:xfrm>
          <a:off x="0" y="0"/>
          <a:ext cx="0" cy="0"/>
          <a:chOff x="0" y="0"/>
          <a:chExt cx="0" cy="0"/>
        </a:xfrm>
      </p:grpSpPr>
      <p:sp>
        <p:nvSpPr>
          <p:cNvPr id="1178" name="Google Shape;1178;gb2b2cf3bd2_0_10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9" name="Google Shape;1179;gb2b2cf3bd2_0_10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5" name="Shape 1185"/>
        <p:cNvGrpSpPr/>
        <p:nvPr/>
      </p:nvGrpSpPr>
      <p:grpSpPr>
        <a:xfrm>
          <a:off x="0" y="0"/>
          <a:ext cx="0" cy="0"/>
          <a:chOff x="0" y="0"/>
          <a:chExt cx="0" cy="0"/>
        </a:xfrm>
      </p:grpSpPr>
      <p:sp>
        <p:nvSpPr>
          <p:cNvPr id="1186" name="Google Shape;1186;gb2b2cf3bd2_0_17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7" name="Google Shape;1187;gb2b2cf3bd2_0_17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3" name="Shape 1193"/>
        <p:cNvGrpSpPr/>
        <p:nvPr/>
      </p:nvGrpSpPr>
      <p:grpSpPr>
        <a:xfrm>
          <a:off x="0" y="0"/>
          <a:ext cx="0" cy="0"/>
          <a:chOff x="0" y="0"/>
          <a:chExt cx="0" cy="0"/>
        </a:xfrm>
      </p:grpSpPr>
      <p:sp>
        <p:nvSpPr>
          <p:cNvPr id="1194" name="Google Shape;1194;gb2b2cf3bd2_0_17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5" name="Google Shape;1195;gb2b2cf3bd2_0_17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1" name="Shape 1201"/>
        <p:cNvGrpSpPr/>
        <p:nvPr/>
      </p:nvGrpSpPr>
      <p:grpSpPr>
        <a:xfrm>
          <a:off x="0" y="0"/>
          <a:ext cx="0" cy="0"/>
          <a:chOff x="0" y="0"/>
          <a:chExt cx="0" cy="0"/>
        </a:xfrm>
      </p:grpSpPr>
      <p:sp>
        <p:nvSpPr>
          <p:cNvPr id="1202" name="Google Shape;1202;gb7f5f9083f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3" name="Google Shape;1203;gb7f5f9083f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0" name="Shape 1210"/>
        <p:cNvGrpSpPr/>
        <p:nvPr/>
      </p:nvGrpSpPr>
      <p:grpSpPr>
        <a:xfrm>
          <a:off x="0" y="0"/>
          <a:ext cx="0" cy="0"/>
          <a:chOff x="0" y="0"/>
          <a:chExt cx="0" cy="0"/>
        </a:xfrm>
      </p:grpSpPr>
      <p:sp>
        <p:nvSpPr>
          <p:cNvPr id="1211" name="Google Shape;1211;gb7f5f9083f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2" name="Google Shape;1212;gb7f5f9083f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1" name="Shape 1221"/>
        <p:cNvGrpSpPr/>
        <p:nvPr/>
      </p:nvGrpSpPr>
      <p:grpSpPr>
        <a:xfrm>
          <a:off x="0" y="0"/>
          <a:ext cx="0" cy="0"/>
          <a:chOff x="0" y="0"/>
          <a:chExt cx="0" cy="0"/>
        </a:xfrm>
      </p:grpSpPr>
      <p:sp>
        <p:nvSpPr>
          <p:cNvPr id="1222" name="Google Shape;1222;gb7f5f9083f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3" name="Google Shape;1223;gb7f5f9083f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2" name="Shape 1232"/>
        <p:cNvGrpSpPr/>
        <p:nvPr/>
      </p:nvGrpSpPr>
      <p:grpSpPr>
        <a:xfrm>
          <a:off x="0" y="0"/>
          <a:ext cx="0" cy="0"/>
          <a:chOff x="0" y="0"/>
          <a:chExt cx="0" cy="0"/>
        </a:xfrm>
      </p:grpSpPr>
      <p:sp>
        <p:nvSpPr>
          <p:cNvPr id="1233" name="Google Shape;1233;gb7f5f9083f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4" name="Google Shape;1234;gb7f5f9083f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3" name="Shape 1243"/>
        <p:cNvGrpSpPr/>
        <p:nvPr/>
      </p:nvGrpSpPr>
      <p:grpSpPr>
        <a:xfrm>
          <a:off x="0" y="0"/>
          <a:ext cx="0" cy="0"/>
          <a:chOff x="0" y="0"/>
          <a:chExt cx="0" cy="0"/>
        </a:xfrm>
      </p:grpSpPr>
      <p:sp>
        <p:nvSpPr>
          <p:cNvPr id="1244" name="Google Shape;1244;gb7f5f9083f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5" name="Google Shape;1245;gb7f5f9083f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b2b2cf3bd2_0_7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b2b2cf3bd2_0_7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4" name="Shape 1254"/>
        <p:cNvGrpSpPr/>
        <p:nvPr/>
      </p:nvGrpSpPr>
      <p:grpSpPr>
        <a:xfrm>
          <a:off x="0" y="0"/>
          <a:ext cx="0" cy="0"/>
          <a:chOff x="0" y="0"/>
          <a:chExt cx="0" cy="0"/>
        </a:xfrm>
      </p:grpSpPr>
      <p:sp>
        <p:nvSpPr>
          <p:cNvPr id="1255" name="Google Shape;1255;gb7f5f9083f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6" name="Google Shape;1256;gb7f5f9083f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5" name="Shape 1265"/>
        <p:cNvGrpSpPr/>
        <p:nvPr/>
      </p:nvGrpSpPr>
      <p:grpSpPr>
        <a:xfrm>
          <a:off x="0" y="0"/>
          <a:ext cx="0" cy="0"/>
          <a:chOff x="0" y="0"/>
          <a:chExt cx="0" cy="0"/>
        </a:xfrm>
      </p:grpSpPr>
      <p:sp>
        <p:nvSpPr>
          <p:cNvPr id="1266" name="Google Shape;1266;gb7f5f9083f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7" name="Google Shape;1267;gb7f5f9083f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6" name="Shape 1276"/>
        <p:cNvGrpSpPr/>
        <p:nvPr/>
      </p:nvGrpSpPr>
      <p:grpSpPr>
        <a:xfrm>
          <a:off x="0" y="0"/>
          <a:ext cx="0" cy="0"/>
          <a:chOff x="0" y="0"/>
          <a:chExt cx="0" cy="0"/>
        </a:xfrm>
      </p:grpSpPr>
      <p:sp>
        <p:nvSpPr>
          <p:cNvPr id="1277" name="Google Shape;1277;gb7f5f9083f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8" name="Google Shape;1278;gb7f5f9083f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7" name="Shape 1287"/>
        <p:cNvGrpSpPr/>
        <p:nvPr/>
      </p:nvGrpSpPr>
      <p:grpSpPr>
        <a:xfrm>
          <a:off x="0" y="0"/>
          <a:ext cx="0" cy="0"/>
          <a:chOff x="0" y="0"/>
          <a:chExt cx="0" cy="0"/>
        </a:xfrm>
      </p:grpSpPr>
      <p:sp>
        <p:nvSpPr>
          <p:cNvPr id="1288" name="Google Shape;1288;gb7f5f9083f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9" name="Google Shape;1289;gb7f5f9083f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5" name="Shape 1295"/>
        <p:cNvGrpSpPr/>
        <p:nvPr/>
      </p:nvGrpSpPr>
      <p:grpSpPr>
        <a:xfrm>
          <a:off x="0" y="0"/>
          <a:ext cx="0" cy="0"/>
          <a:chOff x="0" y="0"/>
          <a:chExt cx="0" cy="0"/>
        </a:xfrm>
      </p:grpSpPr>
      <p:sp>
        <p:nvSpPr>
          <p:cNvPr id="1296" name="Google Shape;1296;gb7f5f9083f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7" name="Google Shape;1297;gb7f5f9083f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0" name="Shape 1310"/>
        <p:cNvGrpSpPr/>
        <p:nvPr/>
      </p:nvGrpSpPr>
      <p:grpSpPr>
        <a:xfrm>
          <a:off x="0" y="0"/>
          <a:ext cx="0" cy="0"/>
          <a:chOff x="0" y="0"/>
          <a:chExt cx="0" cy="0"/>
        </a:xfrm>
      </p:grpSpPr>
      <p:sp>
        <p:nvSpPr>
          <p:cNvPr id="1311" name="Google Shape;1311;gb7f5f9083f_0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2" name="Google Shape;1312;gb7f5f9083f_0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8" name="Shape 1318"/>
        <p:cNvGrpSpPr/>
        <p:nvPr/>
      </p:nvGrpSpPr>
      <p:grpSpPr>
        <a:xfrm>
          <a:off x="0" y="0"/>
          <a:ext cx="0" cy="0"/>
          <a:chOff x="0" y="0"/>
          <a:chExt cx="0" cy="0"/>
        </a:xfrm>
      </p:grpSpPr>
      <p:sp>
        <p:nvSpPr>
          <p:cNvPr id="1319" name="Google Shape;1319;gb7f5f9083f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0" name="Google Shape;1320;gb7f5f9083f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1" name="Shape 1331"/>
        <p:cNvGrpSpPr/>
        <p:nvPr/>
      </p:nvGrpSpPr>
      <p:grpSpPr>
        <a:xfrm>
          <a:off x="0" y="0"/>
          <a:ext cx="0" cy="0"/>
          <a:chOff x="0" y="0"/>
          <a:chExt cx="0" cy="0"/>
        </a:xfrm>
      </p:grpSpPr>
      <p:sp>
        <p:nvSpPr>
          <p:cNvPr id="1332" name="Google Shape;1332;gb7f5f9083f_0_1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3" name="Google Shape;1333;gb7f5f9083f_0_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4" name="Shape 1344"/>
        <p:cNvGrpSpPr/>
        <p:nvPr/>
      </p:nvGrpSpPr>
      <p:grpSpPr>
        <a:xfrm>
          <a:off x="0" y="0"/>
          <a:ext cx="0" cy="0"/>
          <a:chOff x="0" y="0"/>
          <a:chExt cx="0" cy="0"/>
        </a:xfrm>
      </p:grpSpPr>
      <p:sp>
        <p:nvSpPr>
          <p:cNvPr id="1345" name="Google Shape;1345;gb7f5f9083f_0_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6" name="Google Shape;1346;gb7f5f9083f_0_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9" name="Shape 1359"/>
        <p:cNvGrpSpPr/>
        <p:nvPr/>
      </p:nvGrpSpPr>
      <p:grpSpPr>
        <a:xfrm>
          <a:off x="0" y="0"/>
          <a:ext cx="0" cy="0"/>
          <a:chOff x="0" y="0"/>
          <a:chExt cx="0" cy="0"/>
        </a:xfrm>
      </p:grpSpPr>
      <p:sp>
        <p:nvSpPr>
          <p:cNvPr id="1360" name="Google Shape;1360;gb7f5f9083f_0_2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1" name="Google Shape;1361;gb7f5f9083f_0_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b2b2cf3bd2_0_7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b2b2cf3bd2_0_7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7" name="Shape 1367"/>
        <p:cNvGrpSpPr/>
        <p:nvPr/>
      </p:nvGrpSpPr>
      <p:grpSpPr>
        <a:xfrm>
          <a:off x="0" y="0"/>
          <a:ext cx="0" cy="0"/>
          <a:chOff x="0" y="0"/>
          <a:chExt cx="0" cy="0"/>
        </a:xfrm>
      </p:grpSpPr>
      <p:sp>
        <p:nvSpPr>
          <p:cNvPr id="1368" name="Google Shape;1368;gb2b2cf3bd2_0_17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9" name="Google Shape;1369;gb2b2cf3bd2_0_17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5" name="Shape 1375"/>
        <p:cNvGrpSpPr/>
        <p:nvPr/>
      </p:nvGrpSpPr>
      <p:grpSpPr>
        <a:xfrm>
          <a:off x="0" y="0"/>
          <a:ext cx="0" cy="0"/>
          <a:chOff x="0" y="0"/>
          <a:chExt cx="0" cy="0"/>
        </a:xfrm>
      </p:grpSpPr>
      <p:sp>
        <p:nvSpPr>
          <p:cNvPr id="1376" name="Google Shape;1376;gb7f5f9083f_0_2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7" name="Google Shape;1377;gb7f5f9083f_0_2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3" name="Shape 1383"/>
        <p:cNvGrpSpPr/>
        <p:nvPr/>
      </p:nvGrpSpPr>
      <p:grpSpPr>
        <a:xfrm>
          <a:off x="0" y="0"/>
          <a:ext cx="0" cy="0"/>
          <a:chOff x="0" y="0"/>
          <a:chExt cx="0" cy="0"/>
        </a:xfrm>
      </p:grpSpPr>
      <p:sp>
        <p:nvSpPr>
          <p:cNvPr id="1384" name="Google Shape;1384;gb7f5f9083f_0_2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5" name="Google Shape;1385;gb7f5f9083f_0_2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1" name="Shape 1391"/>
        <p:cNvGrpSpPr/>
        <p:nvPr/>
      </p:nvGrpSpPr>
      <p:grpSpPr>
        <a:xfrm>
          <a:off x="0" y="0"/>
          <a:ext cx="0" cy="0"/>
          <a:chOff x="0" y="0"/>
          <a:chExt cx="0" cy="0"/>
        </a:xfrm>
      </p:grpSpPr>
      <p:sp>
        <p:nvSpPr>
          <p:cNvPr id="1392" name="Google Shape;1392;gb7f5f9083f_0_2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3" name="Google Shape;1393;gb7f5f9083f_0_2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9" name="Shape 1399"/>
        <p:cNvGrpSpPr/>
        <p:nvPr/>
      </p:nvGrpSpPr>
      <p:grpSpPr>
        <a:xfrm>
          <a:off x="0" y="0"/>
          <a:ext cx="0" cy="0"/>
          <a:chOff x="0" y="0"/>
          <a:chExt cx="0" cy="0"/>
        </a:xfrm>
      </p:grpSpPr>
      <p:sp>
        <p:nvSpPr>
          <p:cNvPr id="1400" name="Google Shape;1400;gb7f5f9083f_0_2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1" name="Google Shape;1401;gb7f5f9083f_0_2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4" name="Shape 1414"/>
        <p:cNvGrpSpPr/>
        <p:nvPr/>
      </p:nvGrpSpPr>
      <p:grpSpPr>
        <a:xfrm>
          <a:off x="0" y="0"/>
          <a:ext cx="0" cy="0"/>
          <a:chOff x="0" y="0"/>
          <a:chExt cx="0" cy="0"/>
        </a:xfrm>
      </p:grpSpPr>
      <p:sp>
        <p:nvSpPr>
          <p:cNvPr id="1415" name="Google Shape;1415;gb7f5f9083f_0_2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6" name="Google Shape;1416;gb7f5f9083f_0_2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5" name="Shape 1435"/>
        <p:cNvGrpSpPr/>
        <p:nvPr/>
      </p:nvGrpSpPr>
      <p:grpSpPr>
        <a:xfrm>
          <a:off x="0" y="0"/>
          <a:ext cx="0" cy="0"/>
          <a:chOff x="0" y="0"/>
          <a:chExt cx="0" cy="0"/>
        </a:xfrm>
      </p:grpSpPr>
      <p:sp>
        <p:nvSpPr>
          <p:cNvPr id="1436" name="Google Shape;1436;gb7f5f9083f_0_3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7" name="Google Shape;1437;gb7f5f9083f_0_3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8" name="Shape 1458"/>
        <p:cNvGrpSpPr/>
        <p:nvPr/>
      </p:nvGrpSpPr>
      <p:grpSpPr>
        <a:xfrm>
          <a:off x="0" y="0"/>
          <a:ext cx="0" cy="0"/>
          <a:chOff x="0" y="0"/>
          <a:chExt cx="0" cy="0"/>
        </a:xfrm>
      </p:grpSpPr>
      <p:sp>
        <p:nvSpPr>
          <p:cNvPr id="1459" name="Google Shape;1459;gb7f5f9083f_0_2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0" name="Google Shape;1460;gb7f5f9083f_0_2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1" name="Shape 1481"/>
        <p:cNvGrpSpPr/>
        <p:nvPr/>
      </p:nvGrpSpPr>
      <p:grpSpPr>
        <a:xfrm>
          <a:off x="0" y="0"/>
          <a:ext cx="0" cy="0"/>
          <a:chOff x="0" y="0"/>
          <a:chExt cx="0" cy="0"/>
        </a:xfrm>
      </p:grpSpPr>
      <p:sp>
        <p:nvSpPr>
          <p:cNvPr id="1482" name="Google Shape;1482;gb7f5f9083f_0_3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3" name="Google Shape;1483;gb7f5f9083f_0_3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3" name="Shape 1503"/>
        <p:cNvGrpSpPr/>
        <p:nvPr/>
      </p:nvGrpSpPr>
      <p:grpSpPr>
        <a:xfrm>
          <a:off x="0" y="0"/>
          <a:ext cx="0" cy="0"/>
          <a:chOff x="0" y="0"/>
          <a:chExt cx="0" cy="0"/>
        </a:xfrm>
      </p:grpSpPr>
      <p:sp>
        <p:nvSpPr>
          <p:cNvPr id="1504" name="Google Shape;1504;gb7f5f9083f_0_2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5" name="Google Shape;1505;gb7f5f9083f_0_2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transition spd="med">
    <p:fade/>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jp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0.xml"/><Relationship Id="rId3" Type="http://schemas.openxmlformats.org/officeDocument/2006/relationships/image" Target="../media/image1.jp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1.xml"/><Relationship Id="rId3" Type="http://schemas.openxmlformats.org/officeDocument/2006/relationships/image" Target="../media/image1.jp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2.xml"/><Relationship Id="rId3" Type="http://schemas.openxmlformats.org/officeDocument/2006/relationships/image" Target="../media/image1.jp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3.xml"/><Relationship Id="rId3" Type="http://schemas.openxmlformats.org/officeDocument/2006/relationships/image" Target="../media/image1.jp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4.xml"/><Relationship Id="rId3" Type="http://schemas.openxmlformats.org/officeDocument/2006/relationships/image" Target="../media/image1.jp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5.xml"/><Relationship Id="rId3" Type="http://schemas.openxmlformats.org/officeDocument/2006/relationships/image" Target="../media/image1.jp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6.xml"/><Relationship Id="rId3" Type="http://schemas.openxmlformats.org/officeDocument/2006/relationships/image" Target="../media/image1.jp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7.xml"/><Relationship Id="rId3" Type="http://schemas.openxmlformats.org/officeDocument/2006/relationships/image" Target="../media/image1.jp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8.xml"/><Relationship Id="rId3" Type="http://schemas.openxmlformats.org/officeDocument/2006/relationships/image" Target="../media/image1.jp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9.xml"/><Relationship Id="rId3" Type="http://schemas.openxmlformats.org/officeDocument/2006/relationships/image" Target="../media/image1.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jp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0.xml"/><Relationship Id="rId3" Type="http://schemas.openxmlformats.org/officeDocument/2006/relationships/image" Target="../media/image1.jpg"/><Relationship Id="rId4" Type="http://schemas.openxmlformats.org/officeDocument/2006/relationships/image" Target="../media/image9.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1.xml"/><Relationship Id="rId3" Type="http://schemas.openxmlformats.org/officeDocument/2006/relationships/image" Target="../media/image1.jp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2.xml"/><Relationship Id="rId3" Type="http://schemas.openxmlformats.org/officeDocument/2006/relationships/image" Target="../media/image1.jp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3.xml"/><Relationship Id="rId3" Type="http://schemas.openxmlformats.org/officeDocument/2006/relationships/image" Target="../media/image1.jp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4.xml"/><Relationship Id="rId3" Type="http://schemas.openxmlformats.org/officeDocument/2006/relationships/image" Target="../media/image1.jp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5.xml"/><Relationship Id="rId3" Type="http://schemas.openxmlformats.org/officeDocument/2006/relationships/image" Target="../media/image1.jpg"/><Relationship Id="rId4" Type="http://schemas.openxmlformats.org/officeDocument/2006/relationships/image" Target="../media/image10.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6.xml"/><Relationship Id="rId3" Type="http://schemas.openxmlformats.org/officeDocument/2006/relationships/image" Target="../media/image1.jpg"/><Relationship Id="rId4" Type="http://schemas.openxmlformats.org/officeDocument/2006/relationships/image" Target="../media/image7.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7.xml"/><Relationship Id="rId3" Type="http://schemas.openxmlformats.org/officeDocument/2006/relationships/image" Target="../media/image1.jpg"/><Relationship Id="rId4" Type="http://schemas.openxmlformats.org/officeDocument/2006/relationships/image" Target="../media/image8.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8.xml"/><Relationship Id="rId3" Type="http://schemas.openxmlformats.org/officeDocument/2006/relationships/image" Target="../media/image1.jp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9.xml"/><Relationship Id="rId3" Type="http://schemas.openxmlformats.org/officeDocument/2006/relationships/image" Target="../media/image1.jpg"/><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jp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0.xml"/><Relationship Id="rId3" Type="http://schemas.openxmlformats.org/officeDocument/2006/relationships/image" Target="../media/image1.jp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1.xml"/><Relationship Id="rId3" Type="http://schemas.openxmlformats.org/officeDocument/2006/relationships/image" Target="../media/image1.jpg"/><Relationship Id="rId4" Type="http://schemas.openxmlformats.org/officeDocument/2006/relationships/image" Target="../media/image6.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2.xml"/><Relationship Id="rId3" Type="http://schemas.openxmlformats.org/officeDocument/2006/relationships/image" Target="../media/image1.jp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3.xml"/><Relationship Id="rId3" Type="http://schemas.openxmlformats.org/officeDocument/2006/relationships/image" Target="../media/image1.jp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4.xml"/><Relationship Id="rId3" Type="http://schemas.openxmlformats.org/officeDocument/2006/relationships/image" Target="../media/image1.jp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5.xml"/><Relationship Id="rId3" Type="http://schemas.openxmlformats.org/officeDocument/2006/relationships/image" Target="../media/image1.jp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6.xml"/><Relationship Id="rId3" Type="http://schemas.openxmlformats.org/officeDocument/2006/relationships/image" Target="../media/image1.jp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7.xml"/><Relationship Id="rId3" Type="http://schemas.openxmlformats.org/officeDocument/2006/relationships/image" Target="../media/image1.jp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8.xml"/><Relationship Id="rId3" Type="http://schemas.openxmlformats.org/officeDocument/2006/relationships/image" Target="../media/image1.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jpg"/><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1.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1.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1.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1.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1.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1.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1.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1.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1.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1.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1.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1.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1.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1.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1.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1.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1.jpg"/><Relationship Id="rId4" Type="http://schemas.openxmlformats.org/officeDocument/2006/relationships/image" Target="../media/image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1.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 Id="rId3" Type="http://schemas.openxmlformats.org/officeDocument/2006/relationships/image" Target="../media/image1.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1.jp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1.jpg"/><Relationship Id="rId4" Type="http://schemas.openxmlformats.org/officeDocument/2006/relationships/image" Target="../media/image4.png"/><Relationship Id="rId5" Type="http://schemas.openxmlformats.org/officeDocument/2006/relationships/image" Target="../media/image5.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1.jpg"/><Relationship Id="rId4" Type="http://schemas.openxmlformats.org/officeDocument/2006/relationships/image" Target="../media/image4.png"/><Relationship Id="rId5" Type="http://schemas.openxmlformats.org/officeDocument/2006/relationships/image" Target="../media/image5.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1.jpg"/><Relationship Id="rId4" Type="http://schemas.openxmlformats.org/officeDocument/2006/relationships/image" Target="../media/image4.png"/><Relationship Id="rId5"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1.jpg"/><Relationship Id="rId4" Type="http://schemas.openxmlformats.org/officeDocument/2006/relationships/image" Target="../media/image4.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1.jp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1.jp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1.jp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1.jp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5.xml"/><Relationship Id="rId3" Type="http://schemas.openxmlformats.org/officeDocument/2006/relationships/image" Target="../media/image1.jp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1.jp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1.jp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1.jp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1.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jp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image" Target="../media/image1.jp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1.jp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image" Target="../media/image1.jp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 Id="rId3" Type="http://schemas.openxmlformats.org/officeDocument/2006/relationships/image" Target="../media/image1.jp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image" Target="../media/image1.jp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image" Target="../media/image1.jp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 Id="rId3" Type="http://schemas.openxmlformats.org/officeDocument/2006/relationships/image" Target="../media/image1.jp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 Id="rId3" Type="http://schemas.openxmlformats.org/officeDocument/2006/relationships/image" Target="../media/image1.jp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 Id="rId3" Type="http://schemas.openxmlformats.org/officeDocument/2006/relationships/image" Target="../media/image1.jp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 Id="rId3" Type="http://schemas.openxmlformats.org/officeDocument/2006/relationships/image" Target="../media/image1.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jp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 Id="rId3" Type="http://schemas.openxmlformats.org/officeDocument/2006/relationships/image" Target="../media/image1.jp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1.xml"/><Relationship Id="rId3" Type="http://schemas.openxmlformats.org/officeDocument/2006/relationships/image" Target="../media/image1.jp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 Id="rId3" Type="http://schemas.openxmlformats.org/officeDocument/2006/relationships/image" Target="../media/image1.jp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 Id="rId3" Type="http://schemas.openxmlformats.org/officeDocument/2006/relationships/image" Target="../media/image1.jp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 Id="rId3" Type="http://schemas.openxmlformats.org/officeDocument/2006/relationships/image" Target="../media/image1.jp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 Id="rId3" Type="http://schemas.openxmlformats.org/officeDocument/2006/relationships/image" Target="../media/image1.jp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 Id="rId3" Type="http://schemas.openxmlformats.org/officeDocument/2006/relationships/image" Target="../media/image1.jp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 Id="rId3" Type="http://schemas.openxmlformats.org/officeDocument/2006/relationships/image" Target="../media/image1.jp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xml"/><Relationship Id="rId3" Type="http://schemas.openxmlformats.org/officeDocument/2006/relationships/image" Target="../media/image1.jp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9.xml"/><Relationship Id="rId3" Type="http://schemas.openxmlformats.org/officeDocument/2006/relationships/image" Target="../media/image1.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jp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0.xml"/><Relationship Id="rId3" Type="http://schemas.openxmlformats.org/officeDocument/2006/relationships/image" Target="../media/image1.jp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1.xml"/><Relationship Id="rId3" Type="http://schemas.openxmlformats.org/officeDocument/2006/relationships/image" Target="../media/image1.jp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2.xml"/><Relationship Id="rId3" Type="http://schemas.openxmlformats.org/officeDocument/2006/relationships/image" Target="../media/image1.jp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3.xml"/><Relationship Id="rId3" Type="http://schemas.openxmlformats.org/officeDocument/2006/relationships/image" Target="../media/image1.jp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4.xml"/><Relationship Id="rId3" Type="http://schemas.openxmlformats.org/officeDocument/2006/relationships/image" Target="../media/image1.jp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5.xml"/><Relationship Id="rId3" Type="http://schemas.openxmlformats.org/officeDocument/2006/relationships/image" Target="../media/image1.jp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6.xml"/><Relationship Id="rId3" Type="http://schemas.openxmlformats.org/officeDocument/2006/relationships/image" Target="../media/image1.jp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7.xml"/><Relationship Id="rId3" Type="http://schemas.openxmlformats.org/officeDocument/2006/relationships/image" Target="../media/image1.jp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8.xml"/><Relationship Id="rId3" Type="http://schemas.openxmlformats.org/officeDocument/2006/relationships/image" Target="../media/image1.jp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9.xml"/><Relationship Id="rId3" Type="http://schemas.openxmlformats.org/officeDocument/2006/relationships/image" Target="../media/image1.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jp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0.xml"/><Relationship Id="rId3" Type="http://schemas.openxmlformats.org/officeDocument/2006/relationships/image" Target="../media/image1.jp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1.xml"/><Relationship Id="rId3" Type="http://schemas.openxmlformats.org/officeDocument/2006/relationships/image" Target="../media/image1.jp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2.xml"/><Relationship Id="rId3" Type="http://schemas.openxmlformats.org/officeDocument/2006/relationships/image" Target="../media/image1.jp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3.xml"/><Relationship Id="rId3" Type="http://schemas.openxmlformats.org/officeDocument/2006/relationships/image" Target="../media/image1.jp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4.xml"/><Relationship Id="rId3" Type="http://schemas.openxmlformats.org/officeDocument/2006/relationships/image" Target="../media/image1.jp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5.xml"/><Relationship Id="rId3" Type="http://schemas.openxmlformats.org/officeDocument/2006/relationships/image" Target="../media/image1.jp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6.xml"/><Relationship Id="rId3" Type="http://schemas.openxmlformats.org/officeDocument/2006/relationships/image" Target="../media/image1.jp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7.xml"/><Relationship Id="rId3" Type="http://schemas.openxmlformats.org/officeDocument/2006/relationships/image" Target="../media/image1.jp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8.xml"/><Relationship Id="rId3" Type="http://schemas.openxmlformats.org/officeDocument/2006/relationships/image" Target="../media/image1.jp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9.xml"/><Relationship Id="rId3" Type="http://schemas.openxmlformats.org/officeDocument/2006/relationships/image" Target="../media/image1.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Random Forests</a:t>
            </a:r>
            <a:endParaRPr b="1">
              <a:latin typeface="Montserrat"/>
              <a:ea typeface="Montserrat"/>
              <a:cs typeface="Montserrat"/>
              <a:sym typeface="Montserrat"/>
            </a:endParaRPr>
          </a:p>
        </p:txBody>
      </p:sp>
      <p:sp>
        <p:nvSpPr>
          <p:cNvPr id="55" name="Google Shape;55;p13"/>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pic>
        <p:nvPicPr>
          <p:cNvPr descr="watermark.jpg" id="56" name="Google Shape;56;p1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57" name="Google Shape;57;p1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2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130" name="Google Shape;130;p22"/>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Decision Tree restricted by gini impurity:</a:t>
            </a:r>
            <a:endParaRPr sz="2900">
              <a:solidFill>
                <a:srgbClr val="434343"/>
              </a:solidFill>
              <a:latin typeface="Montserrat"/>
              <a:ea typeface="Montserrat"/>
              <a:cs typeface="Montserrat"/>
              <a:sym typeface="Montserrat"/>
            </a:endParaRPr>
          </a:p>
          <a:p>
            <a:pPr indent="0" lvl="0" marL="914400" marR="0" rtl="0" algn="l">
              <a:lnSpc>
                <a:spcPct val="100000"/>
              </a:lnSpc>
              <a:spcBef>
                <a:spcPts val="1600"/>
              </a:spcBef>
              <a:spcAft>
                <a:spcPts val="1600"/>
              </a:spcAft>
              <a:buNone/>
            </a:pPr>
            <a:r>
              <a:t/>
            </a:r>
            <a:endParaRPr sz="2900">
              <a:solidFill>
                <a:srgbClr val="434343"/>
              </a:solidFill>
              <a:latin typeface="Montserrat"/>
              <a:ea typeface="Montserrat"/>
              <a:cs typeface="Montserrat"/>
              <a:sym typeface="Montserrat"/>
            </a:endParaRPr>
          </a:p>
        </p:txBody>
      </p:sp>
      <p:pic>
        <p:nvPicPr>
          <p:cNvPr descr="watermark.jpg" id="131" name="Google Shape;131;p2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32" name="Google Shape;132;p2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graphicFrame>
        <p:nvGraphicFramePr>
          <p:cNvPr id="133" name="Google Shape;133;p22"/>
          <p:cNvGraphicFramePr/>
          <p:nvPr/>
        </p:nvGraphicFramePr>
        <p:xfrm>
          <a:off x="3436900" y="1836388"/>
          <a:ext cx="3000000" cy="3000000"/>
        </p:xfrm>
        <a:graphic>
          <a:graphicData uri="http://schemas.openxmlformats.org/drawingml/2006/table">
            <a:tbl>
              <a:tblPr>
                <a:noFill/>
                <a:tableStyleId>{B37840D6-3470-4D73-9E78-5B71F7178001}</a:tableStyleId>
              </a:tblPr>
              <a:tblGrid>
                <a:gridCol w="428825"/>
                <a:gridCol w="428825"/>
                <a:gridCol w="428825"/>
                <a:gridCol w="428825"/>
                <a:gridCol w="428825"/>
              </a:tblGrid>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F6B26B"/>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B4A7D6"/>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B6D7A8"/>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graphicFrame>
        <p:nvGraphicFramePr>
          <p:cNvPr id="134" name="Google Shape;134;p22"/>
          <p:cNvGraphicFramePr/>
          <p:nvPr/>
        </p:nvGraphicFramePr>
        <p:xfrm>
          <a:off x="5788150" y="1836388"/>
          <a:ext cx="3000000" cy="3000000"/>
        </p:xfrm>
        <a:graphic>
          <a:graphicData uri="http://schemas.openxmlformats.org/drawingml/2006/table">
            <a:tbl>
              <a:tblPr>
                <a:noFill/>
                <a:tableStyleId>{B37840D6-3470-4D73-9E78-5B71F7178001}</a:tableStyleId>
              </a:tblPr>
              <a:tblGrid>
                <a:gridCol w="428825"/>
              </a:tblGrid>
              <a:tr h="299725">
                <a:tc>
                  <a:txBody>
                    <a:bodyPr/>
                    <a:lstStyle/>
                    <a:p>
                      <a:pPr indent="0" lvl="0" marL="0" rtl="0" algn="ctr">
                        <a:spcBef>
                          <a:spcPts val="0"/>
                        </a:spcBef>
                        <a:spcAft>
                          <a:spcPts val="0"/>
                        </a:spcAft>
                        <a:buNone/>
                      </a:pPr>
                      <a:r>
                        <a:rPr lang="en">
                          <a:latin typeface="Montserrat"/>
                          <a:ea typeface="Montserrat"/>
                          <a:cs typeface="Montserrat"/>
                          <a:sym typeface="Montserrat"/>
                        </a:rPr>
                        <a:t>Y</a:t>
                      </a:r>
                      <a:endParaRPr>
                        <a:latin typeface="Montserrat"/>
                        <a:ea typeface="Montserrat"/>
                        <a:cs typeface="Montserrat"/>
                        <a:sym typeface="Montserrat"/>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D0E0E3"/>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sp>
        <p:nvSpPr>
          <p:cNvPr id="135" name="Google Shape;135;p22"/>
          <p:cNvSpPr/>
          <p:nvPr/>
        </p:nvSpPr>
        <p:spPr>
          <a:xfrm>
            <a:off x="4226375" y="3243625"/>
            <a:ext cx="565200" cy="228300"/>
          </a:xfrm>
          <a:prstGeom prst="roundRect">
            <a:avLst>
              <a:gd fmla="val 16667" name="adj"/>
            </a:avLst>
          </a:prstGeom>
          <a:solidFill>
            <a:srgbClr val="F6B26B"/>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136" name="Google Shape;136;p22"/>
          <p:cNvCxnSpPr>
            <a:stCxn id="135" idx="2"/>
            <a:endCxn id="137" idx="0"/>
          </p:cNvCxnSpPr>
          <p:nvPr/>
        </p:nvCxnSpPr>
        <p:spPr>
          <a:xfrm flipH="1">
            <a:off x="4131575" y="3471925"/>
            <a:ext cx="377400" cy="288600"/>
          </a:xfrm>
          <a:prstGeom prst="straightConnector1">
            <a:avLst/>
          </a:prstGeom>
          <a:noFill/>
          <a:ln cap="flat" cmpd="sng" w="19050">
            <a:solidFill>
              <a:srgbClr val="595959"/>
            </a:solidFill>
            <a:prstDash val="solid"/>
            <a:round/>
            <a:headEnd len="med" w="med" type="none"/>
            <a:tailEnd len="med" w="med" type="triangle"/>
          </a:ln>
        </p:spPr>
      </p:cxnSp>
      <p:cxnSp>
        <p:nvCxnSpPr>
          <p:cNvPr id="138" name="Google Shape;138;p22"/>
          <p:cNvCxnSpPr>
            <a:stCxn id="135" idx="2"/>
            <a:endCxn id="139" idx="0"/>
          </p:cNvCxnSpPr>
          <p:nvPr/>
        </p:nvCxnSpPr>
        <p:spPr>
          <a:xfrm>
            <a:off x="4508975" y="3471925"/>
            <a:ext cx="426600" cy="288600"/>
          </a:xfrm>
          <a:prstGeom prst="straightConnector1">
            <a:avLst/>
          </a:prstGeom>
          <a:noFill/>
          <a:ln cap="flat" cmpd="sng" w="19050">
            <a:solidFill>
              <a:srgbClr val="595959"/>
            </a:solidFill>
            <a:prstDash val="solid"/>
            <a:round/>
            <a:headEnd len="med" w="med" type="none"/>
            <a:tailEnd len="med" w="med" type="triangle"/>
          </a:ln>
        </p:spPr>
      </p:cxnSp>
      <p:sp>
        <p:nvSpPr>
          <p:cNvPr id="137" name="Google Shape;137;p22"/>
          <p:cNvSpPr/>
          <p:nvPr/>
        </p:nvSpPr>
        <p:spPr>
          <a:xfrm>
            <a:off x="3848925" y="3760550"/>
            <a:ext cx="565200" cy="257100"/>
          </a:xfrm>
          <a:prstGeom prst="roundRect">
            <a:avLst>
              <a:gd fmla="val 16667" name="adj"/>
            </a:avLst>
          </a:prstGeom>
          <a:solidFill>
            <a:srgbClr val="B6D7A8"/>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139" name="Google Shape;139;p22"/>
          <p:cNvSpPr/>
          <p:nvPr/>
        </p:nvSpPr>
        <p:spPr>
          <a:xfrm>
            <a:off x="4666800" y="3760550"/>
            <a:ext cx="537600" cy="257100"/>
          </a:xfrm>
          <a:prstGeom prst="roundRect">
            <a:avLst>
              <a:gd fmla="val 16667" name="adj"/>
            </a:avLst>
          </a:prstGeom>
          <a:solidFill>
            <a:srgbClr val="EA99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140" name="Google Shape;140;p22"/>
          <p:cNvCxnSpPr>
            <a:stCxn id="137" idx="2"/>
            <a:endCxn id="141" idx="0"/>
          </p:cNvCxnSpPr>
          <p:nvPr/>
        </p:nvCxnSpPr>
        <p:spPr>
          <a:xfrm flipH="1">
            <a:off x="3376125" y="4017650"/>
            <a:ext cx="755400" cy="418500"/>
          </a:xfrm>
          <a:prstGeom prst="straightConnector1">
            <a:avLst/>
          </a:prstGeom>
          <a:noFill/>
          <a:ln cap="flat" cmpd="sng" w="19050">
            <a:solidFill>
              <a:srgbClr val="595959"/>
            </a:solidFill>
            <a:prstDash val="solid"/>
            <a:round/>
            <a:headEnd len="med" w="med" type="none"/>
            <a:tailEnd len="med" w="med" type="triangle"/>
          </a:ln>
        </p:spPr>
      </p:cxnSp>
      <p:cxnSp>
        <p:nvCxnSpPr>
          <p:cNvPr id="142" name="Google Shape;142;p22"/>
          <p:cNvCxnSpPr>
            <a:stCxn id="137" idx="2"/>
            <a:endCxn id="143" idx="0"/>
          </p:cNvCxnSpPr>
          <p:nvPr/>
        </p:nvCxnSpPr>
        <p:spPr>
          <a:xfrm>
            <a:off x="4131525" y="4017650"/>
            <a:ext cx="74400" cy="418500"/>
          </a:xfrm>
          <a:prstGeom prst="straightConnector1">
            <a:avLst/>
          </a:prstGeom>
          <a:noFill/>
          <a:ln cap="flat" cmpd="sng" w="19050">
            <a:solidFill>
              <a:srgbClr val="595959"/>
            </a:solidFill>
            <a:prstDash val="solid"/>
            <a:round/>
            <a:headEnd len="med" w="med" type="none"/>
            <a:tailEnd len="med" w="med" type="triangle"/>
          </a:ln>
        </p:spPr>
      </p:cxnSp>
      <p:sp>
        <p:nvSpPr>
          <p:cNvPr id="141" name="Google Shape;141;p22"/>
          <p:cNvSpPr/>
          <p:nvPr/>
        </p:nvSpPr>
        <p:spPr>
          <a:xfrm>
            <a:off x="3093650" y="443602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143" name="Google Shape;143;p22"/>
          <p:cNvSpPr/>
          <p:nvPr/>
        </p:nvSpPr>
        <p:spPr>
          <a:xfrm>
            <a:off x="3937150" y="4436025"/>
            <a:ext cx="5376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144" name="Google Shape;144;p22"/>
          <p:cNvCxnSpPr>
            <a:stCxn id="139" idx="2"/>
            <a:endCxn id="145" idx="0"/>
          </p:cNvCxnSpPr>
          <p:nvPr/>
        </p:nvCxnSpPr>
        <p:spPr>
          <a:xfrm flipH="1">
            <a:off x="4921800" y="4017650"/>
            <a:ext cx="13800" cy="418500"/>
          </a:xfrm>
          <a:prstGeom prst="straightConnector1">
            <a:avLst/>
          </a:prstGeom>
          <a:noFill/>
          <a:ln cap="flat" cmpd="sng" w="19050">
            <a:solidFill>
              <a:srgbClr val="595959"/>
            </a:solidFill>
            <a:prstDash val="solid"/>
            <a:round/>
            <a:headEnd len="med" w="med" type="none"/>
            <a:tailEnd len="med" w="med" type="triangle"/>
          </a:ln>
        </p:spPr>
      </p:cxnSp>
      <p:cxnSp>
        <p:nvCxnSpPr>
          <p:cNvPr id="146" name="Google Shape;146;p22"/>
          <p:cNvCxnSpPr>
            <a:stCxn id="139" idx="2"/>
            <a:endCxn id="147" idx="0"/>
          </p:cNvCxnSpPr>
          <p:nvPr/>
        </p:nvCxnSpPr>
        <p:spPr>
          <a:xfrm>
            <a:off x="4935600" y="4017650"/>
            <a:ext cx="743700" cy="418500"/>
          </a:xfrm>
          <a:prstGeom prst="straightConnector1">
            <a:avLst/>
          </a:prstGeom>
          <a:noFill/>
          <a:ln cap="flat" cmpd="sng" w="19050">
            <a:solidFill>
              <a:srgbClr val="595959"/>
            </a:solidFill>
            <a:prstDash val="solid"/>
            <a:round/>
            <a:headEnd len="med" w="med" type="none"/>
            <a:tailEnd len="med" w="med" type="triangle"/>
          </a:ln>
        </p:spPr>
      </p:cxnSp>
      <p:sp>
        <p:nvSpPr>
          <p:cNvPr id="145" name="Google Shape;145;p22"/>
          <p:cNvSpPr/>
          <p:nvPr/>
        </p:nvSpPr>
        <p:spPr>
          <a:xfrm>
            <a:off x="4639200" y="443602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147" name="Google Shape;147;p22"/>
          <p:cNvSpPr/>
          <p:nvPr/>
        </p:nvSpPr>
        <p:spPr>
          <a:xfrm>
            <a:off x="5410600" y="4436025"/>
            <a:ext cx="5376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9" name="Shape 1529"/>
        <p:cNvGrpSpPr/>
        <p:nvPr/>
      </p:nvGrpSpPr>
      <p:grpSpPr>
        <a:xfrm>
          <a:off x="0" y="0"/>
          <a:ext cx="0" cy="0"/>
          <a:chOff x="0" y="0"/>
          <a:chExt cx="0" cy="0"/>
        </a:xfrm>
      </p:grpSpPr>
      <p:sp>
        <p:nvSpPr>
          <p:cNvPr id="1530" name="Google Shape;1530;p11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pic>
        <p:nvPicPr>
          <p:cNvPr descr="watermark.jpg" id="1531" name="Google Shape;1531;p11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graphicFrame>
        <p:nvGraphicFramePr>
          <p:cNvPr id="1532" name="Google Shape;1532;p112"/>
          <p:cNvGraphicFramePr/>
          <p:nvPr/>
        </p:nvGraphicFramePr>
        <p:xfrm>
          <a:off x="5612500" y="1074388"/>
          <a:ext cx="3000000" cy="3000000"/>
        </p:xfrm>
        <a:graphic>
          <a:graphicData uri="http://schemas.openxmlformats.org/drawingml/2006/table">
            <a:tbl>
              <a:tblPr>
                <a:noFill/>
                <a:tableStyleId>{B37840D6-3470-4D73-9E78-5B71F7178001}</a:tableStyleId>
              </a:tblPr>
              <a:tblGrid>
                <a:gridCol w="426550"/>
                <a:gridCol w="426550"/>
                <a:gridCol w="426550"/>
                <a:gridCol w="426550"/>
                <a:gridCol w="426550"/>
                <a:gridCol w="426550"/>
              </a:tblGrid>
              <a:tr h="396200">
                <a:tc>
                  <a:txBody>
                    <a:bodyPr/>
                    <a:lstStyle/>
                    <a:p>
                      <a:pPr indent="0" lvl="0" marL="0" rtl="0" algn="l">
                        <a:spcBef>
                          <a:spcPts val="0"/>
                        </a:spcBef>
                        <a:spcAft>
                          <a:spcPts val="0"/>
                        </a:spcAft>
                        <a:buNone/>
                      </a:pPr>
                      <a:r>
                        <a:t/>
                      </a:r>
                      <a:endParaRPr/>
                    </a:p>
                  </a:txBody>
                  <a:tcPr marT="91425" marB="91425" marR="91425" marL="91425">
                    <a:lnL cap="flat" cmpd="sng" w="19050">
                      <a:solidFill>
                        <a:srgbClr val="666666">
                          <a:alpha val="0"/>
                        </a:srgbClr>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alpha val="0"/>
                        </a:srgbClr>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F6B26B"/>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B4A7D6"/>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B6D7A8"/>
                    </a:solidFill>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0</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999999"/>
                    </a:solidFill>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1</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2</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3</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4</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999999"/>
                    </a:solidFill>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5</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6</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999999"/>
                    </a:solidFill>
                  </a:tcPr>
                </a:tc>
              </a:tr>
            </a:tbl>
          </a:graphicData>
        </a:graphic>
      </p:graphicFrame>
      <p:graphicFrame>
        <p:nvGraphicFramePr>
          <p:cNvPr id="1533" name="Google Shape;1533;p112"/>
          <p:cNvGraphicFramePr/>
          <p:nvPr/>
        </p:nvGraphicFramePr>
        <p:xfrm>
          <a:off x="8378950" y="1074388"/>
          <a:ext cx="3000000" cy="3000000"/>
        </p:xfrm>
        <a:graphic>
          <a:graphicData uri="http://schemas.openxmlformats.org/drawingml/2006/table">
            <a:tbl>
              <a:tblPr>
                <a:noFill/>
                <a:tableStyleId>{B37840D6-3470-4D73-9E78-5B71F7178001}</a:tableStyleId>
              </a:tblPr>
              <a:tblGrid>
                <a:gridCol w="428825"/>
              </a:tblGrid>
              <a:tr h="299725">
                <a:tc>
                  <a:txBody>
                    <a:bodyPr/>
                    <a:lstStyle/>
                    <a:p>
                      <a:pPr indent="0" lvl="0" marL="0" rtl="0" algn="ctr">
                        <a:spcBef>
                          <a:spcPts val="0"/>
                        </a:spcBef>
                        <a:spcAft>
                          <a:spcPts val="0"/>
                        </a:spcAft>
                        <a:buNone/>
                      </a:pPr>
                      <a:r>
                        <a:rPr lang="en">
                          <a:latin typeface="Montserrat"/>
                          <a:ea typeface="Montserrat"/>
                          <a:cs typeface="Montserrat"/>
                          <a:sym typeface="Montserrat"/>
                        </a:rPr>
                        <a:t>Y</a:t>
                      </a:r>
                      <a:endParaRPr>
                        <a:latin typeface="Montserrat"/>
                        <a:ea typeface="Montserrat"/>
                        <a:cs typeface="Montserrat"/>
                        <a:sym typeface="Montserrat"/>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D0E0E3"/>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graphicFrame>
        <p:nvGraphicFramePr>
          <p:cNvPr id="1534" name="Google Shape;1534;p112"/>
          <p:cNvGraphicFramePr/>
          <p:nvPr/>
        </p:nvGraphicFramePr>
        <p:xfrm>
          <a:off x="3194975" y="1626775"/>
          <a:ext cx="3000000" cy="3000000"/>
        </p:xfrm>
        <a:graphic>
          <a:graphicData uri="http://schemas.openxmlformats.org/drawingml/2006/table">
            <a:tbl>
              <a:tblPr>
                <a:noFill/>
                <a:tableStyleId>{B37840D6-3470-4D73-9E78-5B71F7178001}</a:tableStyleId>
              </a:tblPr>
              <a:tblGrid>
                <a:gridCol w="421750"/>
                <a:gridCol w="421750"/>
                <a:gridCol w="421750"/>
                <a:gridCol w="421750"/>
              </a:tblGrid>
              <a:tr h="396200">
                <a:tc>
                  <a:txBody>
                    <a:bodyPr/>
                    <a:lstStyle/>
                    <a:p>
                      <a:pPr indent="0" lvl="0" marL="0" rtl="0" algn="l">
                        <a:spcBef>
                          <a:spcPts val="0"/>
                        </a:spcBef>
                        <a:spcAft>
                          <a:spcPts val="0"/>
                        </a:spcAft>
                        <a:buNone/>
                      </a:pPr>
                      <a:r>
                        <a:t/>
                      </a:r>
                      <a:endParaRPr/>
                    </a:p>
                  </a:txBody>
                  <a:tcPr marT="91425" marB="91425" marR="91425" marL="91425">
                    <a:lnL cap="flat" cmpd="sng" w="38100">
                      <a:solidFill>
                        <a:srgbClr val="666666">
                          <a:alpha val="0"/>
                        </a:srgbClr>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alpha val="0"/>
                        </a:srgbClr>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F6B26B"/>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B6D7A8"/>
                    </a:solidFill>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0</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4</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6</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bl>
          </a:graphicData>
        </a:graphic>
      </p:graphicFrame>
      <p:cxnSp>
        <p:nvCxnSpPr>
          <p:cNvPr id="1535" name="Google Shape;1535;p112"/>
          <p:cNvCxnSpPr>
            <a:endCxn id="1536" idx="0"/>
          </p:cNvCxnSpPr>
          <p:nvPr/>
        </p:nvCxnSpPr>
        <p:spPr>
          <a:xfrm rot="10800000">
            <a:off x="1012063" y="2018125"/>
            <a:ext cx="2172600" cy="484800"/>
          </a:xfrm>
          <a:prstGeom prst="curvedConnector4">
            <a:avLst>
              <a:gd fmla="val 43496" name="adj1"/>
              <a:gd fmla="val 149118" name="adj2"/>
            </a:avLst>
          </a:prstGeom>
          <a:noFill/>
          <a:ln cap="flat" cmpd="sng" w="28575">
            <a:solidFill>
              <a:schemeClr val="dk2"/>
            </a:solidFill>
            <a:prstDash val="solid"/>
            <a:round/>
            <a:headEnd len="med" w="med" type="none"/>
            <a:tailEnd len="med" w="med" type="triangle"/>
          </a:ln>
        </p:spPr>
      </p:cxnSp>
      <p:sp>
        <p:nvSpPr>
          <p:cNvPr id="1536" name="Google Shape;1536;p112"/>
          <p:cNvSpPr/>
          <p:nvPr/>
        </p:nvSpPr>
        <p:spPr>
          <a:xfrm flipH="1">
            <a:off x="729463" y="2018125"/>
            <a:ext cx="565200" cy="228300"/>
          </a:xfrm>
          <a:prstGeom prst="roundRect">
            <a:avLst>
              <a:gd fmla="val 16667" name="adj"/>
            </a:avLst>
          </a:prstGeom>
          <a:solidFill>
            <a:srgbClr val="FFE5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1537" name="Google Shape;1537;p112"/>
          <p:cNvCxnSpPr>
            <a:stCxn id="1536" idx="2"/>
            <a:endCxn id="1538" idx="0"/>
          </p:cNvCxnSpPr>
          <p:nvPr/>
        </p:nvCxnSpPr>
        <p:spPr>
          <a:xfrm>
            <a:off x="1012063" y="2246425"/>
            <a:ext cx="951300" cy="444300"/>
          </a:xfrm>
          <a:prstGeom prst="straightConnector1">
            <a:avLst/>
          </a:prstGeom>
          <a:noFill/>
          <a:ln cap="flat" cmpd="sng" w="19050">
            <a:solidFill>
              <a:srgbClr val="595959"/>
            </a:solidFill>
            <a:prstDash val="solid"/>
            <a:round/>
            <a:headEnd len="med" w="med" type="none"/>
            <a:tailEnd len="med" w="med" type="triangle"/>
          </a:ln>
        </p:spPr>
      </p:cxnSp>
      <p:cxnSp>
        <p:nvCxnSpPr>
          <p:cNvPr id="1539" name="Google Shape;1539;p112"/>
          <p:cNvCxnSpPr>
            <a:stCxn id="1536" idx="2"/>
            <a:endCxn id="1540" idx="0"/>
          </p:cNvCxnSpPr>
          <p:nvPr/>
        </p:nvCxnSpPr>
        <p:spPr>
          <a:xfrm flipH="1">
            <a:off x="460663" y="2246425"/>
            <a:ext cx="551400" cy="533100"/>
          </a:xfrm>
          <a:prstGeom prst="straightConnector1">
            <a:avLst/>
          </a:prstGeom>
          <a:noFill/>
          <a:ln cap="flat" cmpd="sng" w="19050">
            <a:solidFill>
              <a:srgbClr val="595959"/>
            </a:solidFill>
            <a:prstDash val="solid"/>
            <a:round/>
            <a:headEnd len="med" w="med" type="none"/>
            <a:tailEnd len="med" w="med" type="triangle"/>
          </a:ln>
        </p:spPr>
      </p:cxnSp>
      <p:sp>
        <p:nvSpPr>
          <p:cNvPr id="1538" name="Google Shape;1538;p112"/>
          <p:cNvSpPr/>
          <p:nvPr/>
        </p:nvSpPr>
        <p:spPr>
          <a:xfrm flipH="1">
            <a:off x="1680763" y="2690575"/>
            <a:ext cx="565200" cy="257100"/>
          </a:xfrm>
          <a:prstGeom prst="roundRect">
            <a:avLst>
              <a:gd fmla="val 16667" name="adj"/>
            </a:avLst>
          </a:prstGeom>
          <a:solidFill>
            <a:srgbClr val="EA99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1540" name="Google Shape;1540;p112"/>
          <p:cNvSpPr/>
          <p:nvPr/>
        </p:nvSpPr>
        <p:spPr>
          <a:xfrm flipH="1">
            <a:off x="191863" y="2779450"/>
            <a:ext cx="5376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1541" name="Google Shape;1541;p112"/>
          <p:cNvCxnSpPr>
            <a:stCxn id="1538" idx="2"/>
            <a:endCxn id="1542" idx="0"/>
          </p:cNvCxnSpPr>
          <p:nvPr/>
        </p:nvCxnSpPr>
        <p:spPr>
          <a:xfrm>
            <a:off x="1963363" y="2947675"/>
            <a:ext cx="685500" cy="364800"/>
          </a:xfrm>
          <a:prstGeom prst="straightConnector1">
            <a:avLst/>
          </a:prstGeom>
          <a:noFill/>
          <a:ln cap="flat" cmpd="sng" w="19050">
            <a:solidFill>
              <a:srgbClr val="595959"/>
            </a:solidFill>
            <a:prstDash val="solid"/>
            <a:round/>
            <a:headEnd len="med" w="med" type="none"/>
            <a:tailEnd len="med" w="med" type="triangle"/>
          </a:ln>
        </p:spPr>
      </p:cxnSp>
      <p:cxnSp>
        <p:nvCxnSpPr>
          <p:cNvPr id="1543" name="Google Shape;1543;p112"/>
          <p:cNvCxnSpPr>
            <a:stCxn id="1538" idx="2"/>
            <a:endCxn id="1544" idx="0"/>
          </p:cNvCxnSpPr>
          <p:nvPr/>
        </p:nvCxnSpPr>
        <p:spPr>
          <a:xfrm flipH="1">
            <a:off x="1250263" y="2947675"/>
            <a:ext cx="713100" cy="208200"/>
          </a:xfrm>
          <a:prstGeom prst="straightConnector1">
            <a:avLst/>
          </a:prstGeom>
          <a:noFill/>
          <a:ln cap="flat" cmpd="sng" w="19050">
            <a:solidFill>
              <a:srgbClr val="595959"/>
            </a:solidFill>
            <a:prstDash val="solid"/>
            <a:round/>
            <a:headEnd len="med" w="med" type="none"/>
            <a:tailEnd len="med" w="med" type="triangle"/>
          </a:ln>
        </p:spPr>
      </p:cxnSp>
      <p:sp>
        <p:nvSpPr>
          <p:cNvPr id="1542" name="Google Shape;1542;p112"/>
          <p:cNvSpPr/>
          <p:nvPr/>
        </p:nvSpPr>
        <p:spPr>
          <a:xfrm flipH="1">
            <a:off x="2366313" y="331242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1544" name="Google Shape;1544;p112"/>
          <p:cNvSpPr/>
          <p:nvPr/>
        </p:nvSpPr>
        <p:spPr>
          <a:xfrm flipH="1">
            <a:off x="981438" y="3155875"/>
            <a:ext cx="537600" cy="257100"/>
          </a:xfrm>
          <a:prstGeom prst="roundRect">
            <a:avLst>
              <a:gd fmla="val 16667" name="adj"/>
            </a:avLst>
          </a:prstGeom>
          <a:solidFill>
            <a:srgbClr val="B6D7A8"/>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1545" name="Google Shape;1545;p112"/>
          <p:cNvCxnSpPr>
            <a:stCxn id="1544" idx="2"/>
            <a:endCxn id="1546" idx="0"/>
          </p:cNvCxnSpPr>
          <p:nvPr/>
        </p:nvCxnSpPr>
        <p:spPr>
          <a:xfrm>
            <a:off x="1250238" y="3412975"/>
            <a:ext cx="430500" cy="156600"/>
          </a:xfrm>
          <a:prstGeom prst="straightConnector1">
            <a:avLst/>
          </a:prstGeom>
          <a:noFill/>
          <a:ln cap="flat" cmpd="sng" w="19050">
            <a:solidFill>
              <a:srgbClr val="595959"/>
            </a:solidFill>
            <a:prstDash val="solid"/>
            <a:round/>
            <a:headEnd len="med" w="med" type="none"/>
            <a:tailEnd len="med" w="med" type="triangle"/>
          </a:ln>
        </p:spPr>
      </p:cxnSp>
      <p:cxnSp>
        <p:nvCxnSpPr>
          <p:cNvPr id="1547" name="Google Shape;1547;p112"/>
          <p:cNvCxnSpPr>
            <a:stCxn id="1544" idx="2"/>
            <a:endCxn id="1548" idx="0"/>
          </p:cNvCxnSpPr>
          <p:nvPr/>
        </p:nvCxnSpPr>
        <p:spPr>
          <a:xfrm flipH="1">
            <a:off x="868038" y="3412975"/>
            <a:ext cx="382200" cy="156600"/>
          </a:xfrm>
          <a:prstGeom prst="straightConnector1">
            <a:avLst/>
          </a:prstGeom>
          <a:noFill/>
          <a:ln cap="flat" cmpd="sng" w="19050">
            <a:solidFill>
              <a:srgbClr val="595959"/>
            </a:solidFill>
            <a:prstDash val="solid"/>
            <a:round/>
            <a:headEnd len="med" w="med" type="none"/>
            <a:tailEnd len="med" w="med" type="triangle"/>
          </a:ln>
        </p:spPr>
      </p:cxnSp>
      <p:sp>
        <p:nvSpPr>
          <p:cNvPr id="1546" name="Google Shape;1546;p112"/>
          <p:cNvSpPr/>
          <p:nvPr/>
        </p:nvSpPr>
        <p:spPr>
          <a:xfrm flipH="1">
            <a:off x="1398163" y="356942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1548" name="Google Shape;1548;p112"/>
          <p:cNvSpPr/>
          <p:nvPr/>
        </p:nvSpPr>
        <p:spPr>
          <a:xfrm flipH="1">
            <a:off x="585463" y="356957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2" name="Shape 1552"/>
        <p:cNvGrpSpPr/>
        <p:nvPr/>
      </p:nvGrpSpPr>
      <p:grpSpPr>
        <a:xfrm>
          <a:off x="0" y="0"/>
          <a:ext cx="0" cy="0"/>
          <a:chOff x="0" y="0"/>
          <a:chExt cx="0" cy="0"/>
        </a:xfrm>
      </p:grpSpPr>
      <p:sp>
        <p:nvSpPr>
          <p:cNvPr id="1553" name="Google Shape;1553;p11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pic>
        <p:nvPicPr>
          <p:cNvPr descr="watermark.jpg" id="1554" name="Google Shape;1554;p11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graphicFrame>
        <p:nvGraphicFramePr>
          <p:cNvPr id="1555" name="Google Shape;1555;p113"/>
          <p:cNvGraphicFramePr/>
          <p:nvPr/>
        </p:nvGraphicFramePr>
        <p:xfrm>
          <a:off x="5612500" y="1074388"/>
          <a:ext cx="3000000" cy="3000000"/>
        </p:xfrm>
        <a:graphic>
          <a:graphicData uri="http://schemas.openxmlformats.org/drawingml/2006/table">
            <a:tbl>
              <a:tblPr>
                <a:noFill/>
                <a:tableStyleId>{B37840D6-3470-4D73-9E78-5B71F7178001}</a:tableStyleId>
              </a:tblPr>
              <a:tblGrid>
                <a:gridCol w="426550"/>
                <a:gridCol w="426550"/>
                <a:gridCol w="426550"/>
                <a:gridCol w="426550"/>
                <a:gridCol w="426550"/>
                <a:gridCol w="426550"/>
              </a:tblGrid>
              <a:tr h="396200">
                <a:tc>
                  <a:txBody>
                    <a:bodyPr/>
                    <a:lstStyle/>
                    <a:p>
                      <a:pPr indent="0" lvl="0" marL="0" rtl="0" algn="l">
                        <a:spcBef>
                          <a:spcPts val="0"/>
                        </a:spcBef>
                        <a:spcAft>
                          <a:spcPts val="0"/>
                        </a:spcAft>
                        <a:buNone/>
                      </a:pPr>
                      <a:r>
                        <a:t/>
                      </a:r>
                      <a:endParaRPr/>
                    </a:p>
                  </a:txBody>
                  <a:tcPr marT="91425" marB="91425" marR="91425" marL="91425">
                    <a:lnL cap="flat" cmpd="sng" w="19050">
                      <a:solidFill>
                        <a:srgbClr val="666666">
                          <a:alpha val="0"/>
                        </a:srgbClr>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alpha val="0"/>
                        </a:srgbClr>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F6B26B"/>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B4A7D6"/>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B6D7A8"/>
                    </a:solidFill>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0</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999999"/>
                    </a:solidFill>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1</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2</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3</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4</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999999"/>
                    </a:solidFill>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5</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6</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999999"/>
                    </a:solidFill>
                  </a:tcPr>
                </a:tc>
              </a:tr>
            </a:tbl>
          </a:graphicData>
        </a:graphic>
      </p:graphicFrame>
      <p:graphicFrame>
        <p:nvGraphicFramePr>
          <p:cNvPr id="1556" name="Google Shape;1556;p113"/>
          <p:cNvGraphicFramePr/>
          <p:nvPr/>
        </p:nvGraphicFramePr>
        <p:xfrm>
          <a:off x="8378950" y="1074388"/>
          <a:ext cx="3000000" cy="3000000"/>
        </p:xfrm>
        <a:graphic>
          <a:graphicData uri="http://schemas.openxmlformats.org/drawingml/2006/table">
            <a:tbl>
              <a:tblPr>
                <a:noFill/>
                <a:tableStyleId>{B37840D6-3470-4D73-9E78-5B71F7178001}</a:tableStyleId>
              </a:tblPr>
              <a:tblGrid>
                <a:gridCol w="428825"/>
              </a:tblGrid>
              <a:tr h="299725">
                <a:tc>
                  <a:txBody>
                    <a:bodyPr/>
                    <a:lstStyle/>
                    <a:p>
                      <a:pPr indent="0" lvl="0" marL="0" rtl="0" algn="ctr">
                        <a:spcBef>
                          <a:spcPts val="0"/>
                        </a:spcBef>
                        <a:spcAft>
                          <a:spcPts val="0"/>
                        </a:spcAft>
                        <a:buNone/>
                      </a:pPr>
                      <a:r>
                        <a:rPr lang="en">
                          <a:latin typeface="Montserrat"/>
                          <a:ea typeface="Montserrat"/>
                          <a:cs typeface="Montserrat"/>
                          <a:sym typeface="Montserrat"/>
                        </a:rPr>
                        <a:t>Y</a:t>
                      </a:r>
                      <a:endParaRPr>
                        <a:latin typeface="Montserrat"/>
                        <a:ea typeface="Montserrat"/>
                        <a:cs typeface="Montserrat"/>
                        <a:sym typeface="Montserrat"/>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D0E0E3"/>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graphicFrame>
        <p:nvGraphicFramePr>
          <p:cNvPr id="1557" name="Google Shape;1557;p113"/>
          <p:cNvGraphicFramePr/>
          <p:nvPr/>
        </p:nvGraphicFramePr>
        <p:xfrm>
          <a:off x="3194975" y="1626775"/>
          <a:ext cx="3000000" cy="3000000"/>
        </p:xfrm>
        <a:graphic>
          <a:graphicData uri="http://schemas.openxmlformats.org/drawingml/2006/table">
            <a:tbl>
              <a:tblPr>
                <a:noFill/>
                <a:tableStyleId>{B37840D6-3470-4D73-9E78-5B71F7178001}</a:tableStyleId>
              </a:tblPr>
              <a:tblGrid>
                <a:gridCol w="421750"/>
                <a:gridCol w="421750"/>
                <a:gridCol w="421750"/>
                <a:gridCol w="421750"/>
              </a:tblGrid>
              <a:tr h="396200">
                <a:tc>
                  <a:txBody>
                    <a:bodyPr/>
                    <a:lstStyle/>
                    <a:p>
                      <a:pPr indent="0" lvl="0" marL="0" rtl="0" algn="l">
                        <a:spcBef>
                          <a:spcPts val="0"/>
                        </a:spcBef>
                        <a:spcAft>
                          <a:spcPts val="0"/>
                        </a:spcAft>
                        <a:buNone/>
                      </a:pPr>
                      <a:r>
                        <a:t/>
                      </a:r>
                      <a:endParaRPr/>
                    </a:p>
                  </a:txBody>
                  <a:tcPr marT="91425" marB="91425" marR="91425" marL="91425">
                    <a:lnL cap="flat" cmpd="sng" w="38100">
                      <a:solidFill>
                        <a:srgbClr val="666666">
                          <a:alpha val="0"/>
                        </a:srgbClr>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alpha val="0"/>
                        </a:srgbClr>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F6B26B"/>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B6D7A8"/>
                    </a:solidFill>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0</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4</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6</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bl>
          </a:graphicData>
        </a:graphic>
      </p:graphicFrame>
      <p:cxnSp>
        <p:nvCxnSpPr>
          <p:cNvPr id="1558" name="Google Shape;1558;p113"/>
          <p:cNvCxnSpPr>
            <a:endCxn id="1559" idx="0"/>
          </p:cNvCxnSpPr>
          <p:nvPr/>
        </p:nvCxnSpPr>
        <p:spPr>
          <a:xfrm rot="10800000">
            <a:off x="1012063" y="2018125"/>
            <a:ext cx="2172600" cy="484800"/>
          </a:xfrm>
          <a:prstGeom prst="curvedConnector4">
            <a:avLst>
              <a:gd fmla="val 43496" name="adj1"/>
              <a:gd fmla="val 149118" name="adj2"/>
            </a:avLst>
          </a:prstGeom>
          <a:noFill/>
          <a:ln cap="flat" cmpd="sng" w="28575">
            <a:solidFill>
              <a:schemeClr val="dk2"/>
            </a:solidFill>
            <a:prstDash val="solid"/>
            <a:round/>
            <a:headEnd len="med" w="med" type="none"/>
            <a:tailEnd len="med" w="med" type="triangle"/>
          </a:ln>
        </p:spPr>
      </p:cxnSp>
      <p:sp>
        <p:nvSpPr>
          <p:cNvPr id="1559" name="Google Shape;1559;p113"/>
          <p:cNvSpPr/>
          <p:nvPr/>
        </p:nvSpPr>
        <p:spPr>
          <a:xfrm flipH="1">
            <a:off x="729463" y="2018125"/>
            <a:ext cx="565200" cy="228300"/>
          </a:xfrm>
          <a:prstGeom prst="roundRect">
            <a:avLst>
              <a:gd fmla="val 16667" name="adj"/>
            </a:avLst>
          </a:prstGeom>
          <a:solidFill>
            <a:srgbClr val="FFE5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1560" name="Google Shape;1560;p113"/>
          <p:cNvCxnSpPr>
            <a:stCxn id="1559" idx="2"/>
            <a:endCxn id="1561" idx="0"/>
          </p:cNvCxnSpPr>
          <p:nvPr/>
        </p:nvCxnSpPr>
        <p:spPr>
          <a:xfrm>
            <a:off x="1012063" y="2246425"/>
            <a:ext cx="951300" cy="444300"/>
          </a:xfrm>
          <a:prstGeom prst="straightConnector1">
            <a:avLst/>
          </a:prstGeom>
          <a:noFill/>
          <a:ln cap="flat" cmpd="sng" w="19050">
            <a:solidFill>
              <a:srgbClr val="595959"/>
            </a:solidFill>
            <a:prstDash val="solid"/>
            <a:round/>
            <a:headEnd len="med" w="med" type="none"/>
            <a:tailEnd len="med" w="med" type="triangle"/>
          </a:ln>
        </p:spPr>
      </p:cxnSp>
      <p:cxnSp>
        <p:nvCxnSpPr>
          <p:cNvPr id="1562" name="Google Shape;1562;p113"/>
          <p:cNvCxnSpPr>
            <a:stCxn id="1559" idx="2"/>
            <a:endCxn id="1563" idx="0"/>
          </p:cNvCxnSpPr>
          <p:nvPr/>
        </p:nvCxnSpPr>
        <p:spPr>
          <a:xfrm flipH="1">
            <a:off x="460663" y="2246425"/>
            <a:ext cx="551400" cy="533100"/>
          </a:xfrm>
          <a:prstGeom prst="straightConnector1">
            <a:avLst/>
          </a:prstGeom>
          <a:noFill/>
          <a:ln cap="flat" cmpd="sng" w="19050">
            <a:solidFill>
              <a:srgbClr val="595959"/>
            </a:solidFill>
            <a:prstDash val="solid"/>
            <a:round/>
            <a:headEnd len="med" w="med" type="none"/>
            <a:tailEnd len="med" w="med" type="triangle"/>
          </a:ln>
        </p:spPr>
      </p:cxnSp>
      <p:sp>
        <p:nvSpPr>
          <p:cNvPr id="1561" name="Google Shape;1561;p113"/>
          <p:cNvSpPr/>
          <p:nvPr/>
        </p:nvSpPr>
        <p:spPr>
          <a:xfrm flipH="1">
            <a:off x="1680763" y="2690575"/>
            <a:ext cx="565200" cy="257100"/>
          </a:xfrm>
          <a:prstGeom prst="roundRect">
            <a:avLst>
              <a:gd fmla="val 16667" name="adj"/>
            </a:avLst>
          </a:prstGeom>
          <a:solidFill>
            <a:srgbClr val="EA99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1563" name="Google Shape;1563;p113"/>
          <p:cNvSpPr/>
          <p:nvPr/>
        </p:nvSpPr>
        <p:spPr>
          <a:xfrm flipH="1">
            <a:off x="191863" y="2779450"/>
            <a:ext cx="5376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1564" name="Google Shape;1564;p113"/>
          <p:cNvCxnSpPr>
            <a:stCxn id="1561" idx="2"/>
            <a:endCxn id="1565" idx="0"/>
          </p:cNvCxnSpPr>
          <p:nvPr/>
        </p:nvCxnSpPr>
        <p:spPr>
          <a:xfrm>
            <a:off x="1963363" y="2947675"/>
            <a:ext cx="685500" cy="364800"/>
          </a:xfrm>
          <a:prstGeom prst="straightConnector1">
            <a:avLst/>
          </a:prstGeom>
          <a:noFill/>
          <a:ln cap="flat" cmpd="sng" w="19050">
            <a:solidFill>
              <a:srgbClr val="595959"/>
            </a:solidFill>
            <a:prstDash val="solid"/>
            <a:round/>
            <a:headEnd len="med" w="med" type="none"/>
            <a:tailEnd len="med" w="med" type="triangle"/>
          </a:ln>
        </p:spPr>
      </p:cxnSp>
      <p:cxnSp>
        <p:nvCxnSpPr>
          <p:cNvPr id="1566" name="Google Shape;1566;p113"/>
          <p:cNvCxnSpPr>
            <a:stCxn id="1561" idx="2"/>
            <a:endCxn id="1567" idx="0"/>
          </p:cNvCxnSpPr>
          <p:nvPr/>
        </p:nvCxnSpPr>
        <p:spPr>
          <a:xfrm flipH="1">
            <a:off x="1250263" y="2947675"/>
            <a:ext cx="713100" cy="208200"/>
          </a:xfrm>
          <a:prstGeom prst="straightConnector1">
            <a:avLst/>
          </a:prstGeom>
          <a:noFill/>
          <a:ln cap="flat" cmpd="sng" w="19050">
            <a:solidFill>
              <a:srgbClr val="595959"/>
            </a:solidFill>
            <a:prstDash val="solid"/>
            <a:round/>
            <a:headEnd len="med" w="med" type="none"/>
            <a:tailEnd len="med" w="med" type="triangle"/>
          </a:ln>
        </p:spPr>
      </p:cxnSp>
      <p:sp>
        <p:nvSpPr>
          <p:cNvPr id="1565" name="Google Shape;1565;p113"/>
          <p:cNvSpPr/>
          <p:nvPr/>
        </p:nvSpPr>
        <p:spPr>
          <a:xfrm flipH="1">
            <a:off x="2366313" y="331242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1567" name="Google Shape;1567;p113"/>
          <p:cNvSpPr/>
          <p:nvPr/>
        </p:nvSpPr>
        <p:spPr>
          <a:xfrm flipH="1">
            <a:off x="981438" y="3155875"/>
            <a:ext cx="537600" cy="257100"/>
          </a:xfrm>
          <a:prstGeom prst="roundRect">
            <a:avLst>
              <a:gd fmla="val 16667" name="adj"/>
            </a:avLst>
          </a:prstGeom>
          <a:solidFill>
            <a:srgbClr val="B6D7A8"/>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1568" name="Google Shape;1568;p113"/>
          <p:cNvCxnSpPr>
            <a:stCxn id="1567" idx="2"/>
            <a:endCxn id="1569" idx="0"/>
          </p:cNvCxnSpPr>
          <p:nvPr/>
        </p:nvCxnSpPr>
        <p:spPr>
          <a:xfrm>
            <a:off x="1250238" y="3412975"/>
            <a:ext cx="430500" cy="156600"/>
          </a:xfrm>
          <a:prstGeom prst="straightConnector1">
            <a:avLst/>
          </a:prstGeom>
          <a:noFill/>
          <a:ln cap="flat" cmpd="sng" w="19050">
            <a:solidFill>
              <a:srgbClr val="595959"/>
            </a:solidFill>
            <a:prstDash val="solid"/>
            <a:round/>
            <a:headEnd len="med" w="med" type="none"/>
            <a:tailEnd len="med" w="med" type="triangle"/>
          </a:ln>
        </p:spPr>
      </p:cxnSp>
      <p:cxnSp>
        <p:nvCxnSpPr>
          <p:cNvPr id="1570" name="Google Shape;1570;p113"/>
          <p:cNvCxnSpPr>
            <a:stCxn id="1567" idx="2"/>
            <a:endCxn id="1571" idx="0"/>
          </p:cNvCxnSpPr>
          <p:nvPr/>
        </p:nvCxnSpPr>
        <p:spPr>
          <a:xfrm flipH="1">
            <a:off x="868038" y="3412975"/>
            <a:ext cx="382200" cy="156600"/>
          </a:xfrm>
          <a:prstGeom prst="straightConnector1">
            <a:avLst/>
          </a:prstGeom>
          <a:noFill/>
          <a:ln cap="flat" cmpd="sng" w="19050">
            <a:solidFill>
              <a:srgbClr val="595959"/>
            </a:solidFill>
            <a:prstDash val="solid"/>
            <a:round/>
            <a:headEnd len="med" w="med" type="none"/>
            <a:tailEnd len="med" w="med" type="triangle"/>
          </a:ln>
        </p:spPr>
      </p:cxnSp>
      <p:sp>
        <p:nvSpPr>
          <p:cNvPr id="1569" name="Google Shape;1569;p113"/>
          <p:cNvSpPr/>
          <p:nvPr/>
        </p:nvSpPr>
        <p:spPr>
          <a:xfrm flipH="1">
            <a:off x="1398163" y="356942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1571" name="Google Shape;1571;p113"/>
          <p:cNvSpPr/>
          <p:nvPr/>
        </p:nvSpPr>
        <p:spPr>
          <a:xfrm flipH="1">
            <a:off x="585463" y="356957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graphicFrame>
        <p:nvGraphicFramePr>
          <p:cNvPr id="1572" name="Google Shape;1572;p113"/>
          <p:cNvGraphicFramePr/>
          <p:nvPr/>
        </p:nvGraphicFramePr>
        <p:xfrm>
          <a:off x="3334475" y="3482238"/>
          <a:ext cx="3000000" cy="3000000"/>
        </p:xfrm>
        <a:graphic>
          <a:graphicData uri="http://schemas.openxmlformats.org/drawingml/2006/table">
            <a:tbl>
              <a:tblPr>
                <a:noFill/>
                <a:tableStyleId>{B37840D6-3470-4D73-9E78-5B71F7178001}</a:tableStyleId>
              </a:tblPr>
              <a:tblGrid>
                <a:gridCol w="428825"/>
              </a:tblGrid>
              <a:tr h="299725">
                <a:tc>
                  <a:txBody>
                    <a:bodyPr/>
                    <a:lstStyle/>
                    <a:p>
                      <a:pPr indent="0" lvl="0" marL="0" rtl="0" algn="ctr">
                        <a:spcBef>
                          <a:spcPts val="0"/>
                        </a:spcBef>
                        <a:spcAft>
                          <a:spcPts val="0"/>
                        </a:spcAft>
                        <a:buNone/>
                      </a:pPr>
                      <a:r>
                        <a:rPr b="1" lang="en">
                          <a:latin typeface="Montserrat"/>
                          <a:ea typeface="Montserrat"/>
                          <a:cs typeface="Montserrat"/>
                          <a:sym typeface="Montserrat"/>
                        </a:rPr>
                        <a:t>ŷ</a:t>
                      </a:r>
                      <a:endParaRPr b="1">
                        <a:latin typeface="Montserrat"/>
                        <a:ea typeface="Montserrat"/>
                        <a:cs typeface="Montserrat"/>
                        <a:sym typeface="Montserrat"/>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D0E0E3"/>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cxnSp>
        <p:nvCxnSpPr>
          <p:cNvPr id="1573" name="Google Shape;1573;p113"/>
          <p:cNvCxnSpPr/>
          <p:nvPr/>
        </p:nvCxnSpPr>
        <p:spPr>
          <a:xfrm>
            <a:off x="1076975" y="4117475"/>
            <a:ext cx="2118000" cy="451200"/>
          </a:xfrm>
          <a:prstGeom prst="curvedConnector3">
            <a:avLst>
              <a:gd fmla="val 7203" name="adj1"/>
            </a:avLst>
          </a:prstGeom>
          <a:noFill/>
          <a:ln cap="flat" cmpd="sng" w="28575">
            <a:solidFill>
              <a:schemeClr val="dk2"/>
            </a:solidFill>
            <a:prstDash val="solid"/>
            <a:round/>
            <a:headEnd len="med" w="med" type="none"/>
            <a:tailEnd len="med" w="med" type="triangle"/>
          </a:ln>
        </p:spPr>
      </p:cxnSp>
      <p:graphicFrame>
        <p:nvGraphicFramePr>
          <p:cNvPr id="1574" name="Google Shape;1574;p113"/>
          <p:cNvGraphicFramePr/>
          <p:nvPr/>
        </p:nvGraphicFramePr>
        <p:xfrm>
          <a:off x="3933025" y="3482238"/>
          <a:ext cx="3000000" cy="3000000"/>
        </p:xfrm>
        <a:graphic>
          <a:graphicData uri="http://schemas.openxmlformats.org/drawingml/2006/table">
            <a:tbl>
              <a:tblPr>
                <a:noFill/>
                <a:tableStyleId>{B37840D6-3470-4D73-9E78-5B71F7178001}</a:tableStyleId>
              </a:tblPr>
              <a:tblGrid>
                <a:gridCol w="428825"/>
              </a:tblGrid>
              <a:tr h="299725">
                <a:tc>
                  <a:txBody>
                    <a:bodyPr/>
                    <a:lstStyle/>
                    <a:p>
                      <a:pPr indent="0" lvl="0" marL="0" rtl="0" algn="ctr">
                        <a:spcBef>
                          <a:spcPts val="0"/>
                        </a:spcBef>
                        <a:spcAft>
                          <a:spcPts val="0"/>
                        </a:spcAft>
                        <a:buNone/>
                      </a:pPr>
                      <a:r>
                        <a:rPr b="1" lang="en">
                          <a:latin typeface="Montserrat"/>
                          <a:ea typeface="Montserrat"/>
                          <a:cs typeface="Montserrat"/>
                          <a:sym typeface="Montserrat"/>
                        </a:rPr>
                        <a:t>y</a:t>
                      </a:r>
                      <a:endParaRPr b="1">
                        <a:latin typeface="Montserrat"/>
                        <a:ea typeface="Montserrat"/>
                        <a:cs typeface="Montserrat"/>
                        <a:sym typeface="Montserrat"/>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D0E0E3"/>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8" name="Shape 1578"/>
        <p:cNvGrpSpPr/>
        <p:nvPr/>
      </p:nvGrpSpPr>
      <p:grpSpPr>
        <a:xfrm>
          <a:off x="0" y="0"/>
          <a:ext cx="0" cy="0"/>
          <a:chOff x="0" y="0"/>
          <a:chExt cx="0" cy="0"/>
        </a:xfrm>
      </p:grpSpPr>
      <p:sp>
        <p:nvSpPr>
          <p:cNvPr id="1579" name="Google Shape;1579;p11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pic>
        <p:nvPicPr>
          <p:cNvPr descr="watermark.jpg" id="1580" name="Google Shape;1580;p11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graphicFrame>
        <p:nvGraphicFramePr>
          <p:cNvPr id="1581" name="Google Shape;1581;p114"/>
          <p:cNvGraphicFramePr/>
          <p:nvPr/>
        </p:nvGraphicFramePr>
        <p:xfrm>
          <a:off x="5612500" y="1074388"/>
          <a:ext cx="3000000" cy="3000000"/>
        </p:xfrm>
        <a:graphic>
          <a:graphicData uri="http://schemas.openxmlformats.org/drawingml/2006/table">
            <a:tbl>
              <a:tblPr>
                <a:noFill/>
                <a:tableStyleId>{B37840D6-3470-4D73-9E78-5B71F7178001}</a:tableStyleId>
              </a:tblPr>
              <a:tblGrid>
                <a:gridCol w="426550"/>
                <a:gridCol w="426550"/>
                <a:gridCol w="426550"/>
                <a:gridCol w="426550"/>
                <a:gridCol w="426550"/>
                <a:gridCol w="426550"/>
              </a:tblGrid>
              <a:tr h="396200">
                <a:tc>
                  <a:txBody>
                    <a:bodyPr/>
                    <a:lstStyle/>
                    <a:p>
                      <a:pPr indent="0" lvl="0" marL="0" rtl="0" algn="l">
                        <a:spcBef>
                          <a:spcPts val="0"/>
                        </a:spcBef>
                        <a:spcAft>
                          <a:spcPts val="0"/>
                        </a:spcAft>
                        <a:buNone/>
                      </a:pPr>
                      <a:r>
                        <a:t/>
                      </a:r>
                      <a:endParaRPr/>
                    </a:p>
                  </a:txBody>
                  <a:tcPr marT="91425" marB="91425" marR="91425" marL="91425">
                    <a:lnL cap="flat" cmpd="sng" w="19050">
                      <a:solidFill>
                        <a:srgbClr val="666666">
                          <a:alpha val="0"/>
                        </a:srgbClr>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alpha val="0"/>
                        </a:srgbClr>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F6B26B"/>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B4A7D6"/>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B6D7A8"/>
                    </a:solidFill>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0</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999999"/>
                    </a:solidFill>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1</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2</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3</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4</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999999"/>
                    </a:solidFill>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5</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6</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999999"/>
                    </a:solidFill>
                  </a:tcPr>
                </a:tc>
              </a:tr>
            </a:tbl>
          </a:graphicData>
        </a:graphic>
      </p:graphicFrame>
      <p:graphicFrame>
        <p:nvGraphicFramePr>
          <p:cNvPr id="1582" name="Google Shape;1582;p114"/>
          <p:cNvGraphicFramePr/>
          <p:nvPr/>
        </p:nvGraphicFramePr>
        <p:xfrm>
          <a:off x="8378950" y="1074388"/>
          <a:ext cx="3000000" cy="3000000"/>
        </p:xfrm>
        <a:graphic>
          <a:graphicData uri="http://schemas.openxmlformats.org/drawingml/2006/table">
            <a:tbl>
              <a:tblPr>
                <a:noFill/>
                <a:tableStyleId>{B37840D6-3470-4D73-9E78-5B71F7178001}</a:tableStyleId>
              </a:tblPr>
              <a:tblGrid>
                <a:gridCol w="428825"/>
              </a:tblGrid>
              <a:tr h="299725">
                <a:tc>
                  <a:txBody>
                    <a:bodyPr/>
                    <a:lstStyle/>
                    <a:p>
                      <a:pPr indent="0" lvl="0" marL="0" rtl="0" algn="ctr">
                        <a:spcBef>
                          <a:spcPts val="0"/>
                        </a:spcBef>
                        <a:spcAft>
                          <a:spcPts val="0"/>
                        </a:spcAft>
                        <a:buNone/>
                      </a:pPr>
                      <a:r>
                        <a:rPr lang="en">
                          <a:latin typeface="Montserrat"/>
                          <a:ea typeface="Montserrat"/>
                          <a:cs typeface="Montserrat"/>
                          <a:sym typeface="Montserrat"/>
                        </a:rPr>
                        <a:t>Y</a:t>
                      </a:r>
                      <a:endParaRPr>
                        <a:latin typeface="Montserrat"/>
                        <a:ea typeface="Montserrat"/>
                        <a:cs typeface="Montserrat"/>
                        <a:sym typeface="Montserrat"/>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D0E0E3"/>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graphicFrame>
        <p:nvGraphicFramePr>
          <p:cNvPr id="1583" name="Google Shape;1583;p114"/>
          <p:cNvGraphicFramePr/>
          <p:nvPr/>
        </p:nvGraphicFramePr>
        <p:xfrm>
          <a:off x="3194975" y="1626775"/>
          <a:ext cx="3000000" cy="3000000"/>
        </p:xfrm>
        <a:graphic>
          <a:graphicData uri="http://schemas.openxmlformats.org/drawingml/2006/table">
            <a:tbl>
              <a:tblPr>
                <a:noFill/>
                <a:tableStyleId>{B37840D6-3470-4D73-9E78-5B71F7178001}</a:tableStyleId>
              </a:tblPr>
              <a:tblGrid>
                <a:gridCol w="421750"/>
                <a:gridCol w="421750"/>
                <a:gridCol w="421750"/>
                <a:gridCol w="421750"/>
              </a:tblGrid>
              <a:tr h="396200">
                <a:tc>
                  <a:txBody>
                    <a:bodyPr/>
                    <a:lstStyle/>
                    <a:p>
                      <a:pPr indent="0" lvl="0" marL="0" rtl="0" algn="l">
                        <a:spcBef>
                          <a:spcPts val="0"/>
                        </a:spcBef>
                        <a:spcAft>
                          <a:spcPts val="0"/>
                        </a:spcAft>
                        <a:buNone/>
                      </a:pPr>
                      <a:r>
                        <a:t/>
                      </a:r>
                      <a:endParaRPr/>
                    </a:p>
                  </a:txBody>
                  <a:tcPr marT="91425" marB="91425" marR="91425" marL="91425">
                    <a:lnL cap="flat" cmpd="sng" w="38100">
                      <a:solidFill>
                        <a:srgbClr val="666666">
                          <a:alpha val="0"/>
                        </a:srgbClr>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alpha val="0"/>
                        </a:srgbClr>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F6B26B"/>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B6D7A8"/>
                    </a:solidFill>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0</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4</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6</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bl>
          </a:graphicData>
        </a:graphic>
      </p:graphicFrame>
      <p:cxnSp>
        <p:nvCxnSpPr>
          <p:cNvPr id="1584" name="Google Shape;1584;p114"/>
          <p:cNvCxnSpPr>
            <a:endCxn id="1585" idx="0"/>
          </p:cNvCxnSpPr>
          <p:nvPr/>
        </p:nvCxnSpPr>
        <p:spPr>
          <a:xfrm rot="10800000">
            <a:off x="1012063" y="2018125"/>
            <a:ext cx="2172600" cy="484800"/>
          </a:xfrm>
          <a:prstGeom prst="curvedConnector4">
            <a:avLst>
              <a:gd fmla="val 43496" name="adj1"/>
              <a:gd fmla="val 149118" name="adj2"/>
            </a:avLst>
          </a:prstGeom>
          <a:noFill/>
          <a:ln cap="flat" cmpd="sng" w="28575">
            <a:solidFill>
              <a:schemeClr val="dk2"/>
            </a:solidFill>
            <a:prstDash val="solid"/>
            <a:round/>
            <a:headEnd len="med" w="med" type="none"/>
            <a:tailEnd len="med" w="med" type="triangle"/>
          </a:ln>
        </p:spPr>
      </p:cxnSp>
      <p:sp>
        <p:nvSpPr>
          <p:cNvPr id="1585" name="Google Shape;1585;p114"/>
          <p:cNvSpPr/>
          <p:nvPr/>
        </p:nvSpPr>
        <p:spPr>
          <a:xfrm flipH="1">
            <a:off x="729463" y="2018125"/>
            <a:ext cx="565200" cy="228300"/>
          </a:xfrm>
          <a:prstGeom prst="roundRect">
            <a:avLst>
              <a:gd fmla="val 16667" name="adj"/>
            </a:avLst>
          </a:prstGeom>
          <a:solidFill>
            <a:srgbClr val="FFE5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1586" name="Google Shape;1586;p114"/>
          <p:cNvCxnSpPr>
            <a:stCxn id="1585" idx="2"/>
            <a:endCxn id="1587" idx="0"/>
          </p:cNvCxnSpPr>
          <p:nvPr/>
        </p:nvCxnSpPr>
        <p:spPr>
          <a:xfrm>
            <a:off x="1012063" y="2246425"/>
            <a:ext cx="951300" cy="444300"/>
          </a:xfrm>
          <a:prstGeom prst="straightConnector1">
            <a:avLst/>
          </a:prstGeom>
          <a:noFill/>
          <a:ln cap="flat" cmpd="sng" w="19050">
            <a:solidFill>
              <a:srgbClr val="595959"/>
            </a:solidFill>
            <a:prstDash val="solid"/>
            <a:round/>
            <a:headEnd len="med" w="med" type="none"/>
            <a:tailEnd len="med" w="med" type="triangle"/>
          </a:ln>
        </p:spPr>
      </p:cxnSp>
      <p:cxnSp>
        <p:nvCxnSpPr>
          <p:cNvPr id="1588" name="Google Shape;1588;p114"/>
          <p:cNvCxnSpPr>
            <a:stCxn id="1585" idx="2"/>
            <a:endCxn id="1589" idx="0"/>
          </p:cNvCxnSpPr>
          <p:nvPr/>
        </p:nvCxnSpPr>
        <p:spPr>
          <a:xfrm flipH="1">
            <a:off x="460663" y="2246425"/>
            <a:ext cx="551400" cy="533100"/>
          </a:xfrm>
          <a:prstGeom prst="straightConnector1">
            <a:avLst/>
          </a:prstGeom>
          <a:noFill/>
          <a:ln cap="flat" cmpd="sng" w="19050">
            <a:solidFill>
              <a:srgbClr val="595959"/>
            </a:solidFill>
            <a:prstDash val="solid"/>
            <a:round/>
            <a:headEnd len="med" w="med" type="none"/>
            <a:tailEnd len="med" w="med" type="triangle"/>
          </a:ln>
        </p:spPr>
      </p:cxnSp>
      <p:sp>
        <p:nvSpPr>
          <p:cNvPr id="1587" name="Google Shape;1587;p114"/>
          <p:cNvSpPr/>
          <p:nvPr/>
        </p:nvSpPr>
        <p:spPr>
          <a:xfrm flipH="1">
            <a:off x="1680763" y="2690575"/>
            <a:ext cx="565200" cy="257100"/>
          </a:xfrm>
          <a:prstGeom prst="roundRect">
            <a:avLst>
              <a:gd fmla="val 16667" name="adj"/>
            </a:avLst>
          </a:prstGeom>
          <a:solidFill>
            <a:srgbClr val="EA99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1589" name="Google Shape;1589;p114"/>
          <p:cNvSpPr/>
          <p:nvPr/>
        </p:nvSpPr>
        <p:spPr>
          <a:xfrm flipH="1">
            <a:off x="191863" y="2779450"/>
            <a:ext cx="5376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1590" name="Google Shape;1590;p114"/>
          <p:cNvCxnSpPr>
            <a:stCxn id="1587" idx="2"/>
            <a:endCxn id="1591" idx="0"/>
          </p:cNvCxnSpPr>
          <p:nvPr/>
        </p:nvCxnSpPr>
        <p:spPr>
          <a:xfrm>
            <a:off x="1963363" y="2947675"/>
            <a:ext cx="685500" cy="364800"/>
          </a:xfrm>
          <a:prstGeom prst="straightConnector1">
            <a:avLst/>
          </a:prstGeom>
          <a:noFill/>
          <a:ln cap="flat" cmpd="sng" w="19050">
            <a:solidFill>
              <a:srgbClr val="595959"/>
            </a:solidFill>
            <a:prstDash val="solid"/>
            <a:round/>
            <a:headEnd len="med" w="med" type="none"/>
            <a:tailEnd len="med" w="med" type="triangle"/>
          </a:ln>
        </p:spPr>
      </p:cxnSp>
      <p:cxnSp>
        <p:nvCxnSpPr>
          <p:cNvPr id="1592" name="Google Shape;1592;p114"/>
          <p:cNvCxnSpPr>
            <a:stCxn id="1587" idx="2"/>
            <a:endCxn id="1593" idx="0"/>
          </p:cNvCxnSpPr>
          <p:nvPr/>
        </p:nvCxnSpPr>
        <p:spPr>
          <a:xfrm flipH="1">
            <a:off x="1250263" y="2947675"/>
            <a:ext cx="713100" cy="208200"/>
          </a:xfrm>
          <a:prstGeom prst="straightConnector1">
            <a:avLst/>
          </a:prstGeom>
          <a:noFill/>
          <a:ln cap="flat" cmpd="sng" w="19050">
            <a:solidFill>
              <a:srgbClr val="595959"/>
            </a:solidFill>
            <a:prstDash val="solid"/>
            <a:round/>
            <a:headEnd len="med" w="med" type="none"/>
            <a:tailEnd len="med" w="med" type="triangle"/>
          </a:ln>
        </p:spPr>
      </p:cxnSp>
      <p:sp>
        <p:nvSpPr>
          <p:cNvPr id="1591" name="Google Shape;1591;p114"/>
          <p:cNvSpPr/>
          <p:nvPr/>
        </p:nvSpPr>
        <p:spPr>
          <a:xfrm flipH="1">
            <a:off x="2366313" y="331242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1593" name="Google Shape;1593;p114"/>
          <p:cNvSpPr/>
          <p:nvPr/>
        </p:nvSpPr>
        <p:spPr>
          <a:xfrm flipH="1">
            <a:off x="981438" y="3155875"/>
            <a:ext cx="537600" cy="257100"/>
          </a:xfrm>
          <a:prstGeom prst="roundRect">
            <a:avLst>
              <a:gd fmla="val 16667" name="adj"/>
            </a:avLst>
          </a:prstGeom>
          <a:solidFill>
            <a:srgbClr val="B6D7A8"/>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1594" name="Google Shape;1594;p114"/>
          <p:cNvCxnSpPr>
            <a:stCxn id="1593" idx="2"/>
            <a:endCxn id="1595" idx="0"/>
          </p:cNvCxnSpPr>
          <p:nvPr/>
        </p:nvCxnSpPr>
        <p:spPr>
          <a:xfrm>
            <a:off x="1250238" y="3412975"/>
            <a:ext cx="430500" cy="156600"/>
          </a:xfrm>
          <a:prstGeom prst="straightConnector1">
            <a:avLst/>
          </a:prstGeom>
          <a:noFill/>
          <a:ln cap="flat" cmpd="sng" w="19050">
            <a:solidFill>
              <a:srgbClr val="595959"/>
            </a:solidFill>
            <a:prstDash val="solid"/>
            <a:round/>
            <a:headEnd len="med" w="med" type="none"/>
            <a:tailEnd len="med" w="med" type="triangle"/>
          </a:ln>
        </p:spPr>
      </p:cxnSp>
      <p:cxnSp>
        <p:nvCxnSpPr>
          <p:cNvPr id="1596" name="Google Shape;1596;p114"/>
          <p:cNvCxnSpPr>
            <a:stCxn id="1593" idx="2"/>
            <a:endCxn id="1597" idx="0"/>
          </p:cNvCxnSpPr>
          <p:nvPr/>
        </p:nvCxnSpPr>
        <p:spPr>
          <a:xfrm flipH="1">
            <a:off x="868038" y="3412975"/>
            <a:ext cx="382200" cy="156600"/>
          </a:xfrm>
          <a:prstGeom prst="straightConnector1">
            <a:avLst/>
          </a:prstGeom>
          <a:noFill/>
          <a:ln cap="flat" cmpd="sng" w="19050">
            <a:solidFill>
              <a:srgbClr val="595959"/>
            </a:solidFill>
            <a:prstDash val="solid"/>
            <a:round/>
            <a:headEnd len="med" w="med" type="none"/>
            <a:tailEnd len="med" w="med" type="triangle"/>
          </a:ln>
        </p:spPr>
      </p:cxnSp>
      <p:sp>
        <p:nvSpPr>
          <p:cNvPr id="1595" name="Google Shape;1595;p114"/>
          <p:cNvSpPr/>
          <p:nvPr/>
        </p:nvSpPr>
        <p:spPr>
          <a:xfrm flipH="1">
            <a:off x="1398163" y="356942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1597" name="Google Shape;1597;p114"/>
          <p:cNvSpPr/>
          <p:nvPr/>
        </p:nvSpPr>
        <p:spPr>
          <a:xfrm flipH="1">
            <a:off x="585463" y="356957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graphicFrame>
        <p:nvGraphicFramePr>
          <p:cNvPr id="1598" name="Google Shape;1598;p114"/>
          <p:cNvGraphicFramePr/>
          <p:nvPr/>
        </p:nvGraphicFramePr>
        <p:xfrm>
          <a:off x="3334475" y="3482238"/>
          <a:ext cx="3000000" cy="3000000"/>
        </p:xfrm>
        <a:graphic>
          <a:graphicData uri="http://schemas.openxmlformats.org/drawingml/2006/table">
            <a:tbl>
              <a:tblPr>
                <a:noFill/>
                <a:tableStyleId>{B37840D6-3470-4D73-9E78-5B71F7178001}</a:tableStyleId>
              </a:tblPr>
              <a:tblGrid>
                <a:gridCol w="428825"/>
              </a:tblGrid>
              <a:tr h="299725">
                <a:tc>
                  <a:txBody>
                    <a:bodyPr/>
                    <a:lstStyle/>
                    <a:p>
                      <a:pPr indent="0" lvl="0" marL="0" rtl="0" algn="ctr">
                        <a:spcBef>
                          <a:spcPts val="0"/>
                        </a:spcBef>
                        <a:spcAft>
                          <a:spcPts val="0"/>
                        </a:spcAft>
                        <a:buNone/>
                      </a:pPr>
                      <a:r>
                        <a:rPr b="1" lang="en">
                          <a:latin typeface="Montserrat"/>
                          <a:ea typeface="Montserrat"/>
                          <a:cs typeface="Montserrat"/>
                          <a:sym typeface="Montserrat"/>
                        </a:rPr>
                        <a:t>ŷ</a:t>
                      </a:r>
                      <a:endParaRPr b="1">
                        <a:latin typeface="Montserrat"/>
                        <a:ea typeface="Montserrat"/>
                        <a:cs typeface="Montserrat"/>
                        <a:sym typeface="Montserrat"/>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D0E0E3"/>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cxnSp>
        <p:nvCxnSpPr>
          <p:cNvPr id="1599" name="Google Shape;1599;p114"/>
          <p:cNvCxnSpPr/>
          <p:nvPr/>
        </p:nvCxnSpPr>
        <p:spPr>
          <a:xfrm>
            <a:off x="1076975" y="4117475"/>
            <a:ext cx="2118000" cy="451200"/>
          </a:xfrm>
          <a:prstGeom prst="curvedConnector3">
            <a:avLst>
              <a:gd fmla="val 7203" name="adj1"/>
            </a:avLst>
          </a:prstGeom>
          <a:noFill/>
          <a:ln cap="flat" cmpd="sng" w="28575">
            <a:solidFill>
              <a:schemeClr val="dk2"/>
            </a:solidFill>
            <a:prstDash val="solid"/>
            <a:round/>
            <a:headEnd len="med" w="med" type="none"/>
            <a:tailEnd len="med" w="med" type="triangle"/>
          </a:ln>
        </p:spPr>
      </p:cxnSp>
      <p:graphicFrame>
        <p:nvGraphicFramePr>
          <p:cNvPr id="1600" name="Google Shape;1600;p114"/>
          <p:cNvGraphicFramePr/>
          <p:nvPr/>
        </p:nvGraphicFramePr>
        <p:xfrm>
          <a:off x="3933025" y="3482238"/>
          <a:ext cx="3000000" cy="3000000"/>
        </p:xfrm>
        <a:graphic>
          <a:graphicData uri="http://schemas.openxmlformats.org/drawingml/2006/table">
            <a:tbl>
              <a:tblPr>
                <a:noFill/>
                <a:tableStyleId>{B37840D6-3470-4D73-9E78-5B71F7178001}</a:tableStyleId>
              </a:tblPr>
              <a:tblGrid>
                <a:gridCol w="428825"/>
              </a:tblGrid>
              <a:tr h="299725">
                <a:tc>
                  <a:txBody>
                    <a:bodyPr/>
                    <a:lstStyle/>
                    <a:p>
                      <a:pPr indent="0" lvl="0" marL="0" rtl="0" algn="ctr">
                        <a:spcBef>
                          <a:spcPts val="0"/>
                        </a:spcBef>
                        <a:spcAft>
                          <a:spcPts val="0"/>
                        </a:spcAft>
                        <a:buNone/>
                      </a:pPr>
                      <a:r>
                        <a:rPr b="1" lang="en">
                          <a:latin typeface="Montserrat"/>
                          <a:ea typeface="Montserrat"/>
                          <a:cs typeface="Montserrat"/>
                          <a:sym typeface="Montserrat"/>
                        </a:rPr>
                        <a:t>y</a:t>
                      </a:r>
                      <a:endParaRPr b="1">
                        <a:latin typeface="Montserrat"/>
                        <a:ea typeface="Montserrat"/>
                        <a:cs typeface="Montserrat"/>
                        <a:sym typeface="Montserrat"/>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D0E0E3"/>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cxnSp>
        <p:nvCxnSpPr>
          <p:cNvPr id="1601" name="Google Shape;1601;p114"/>
          <p:cNvCxnSpPr/>
          <p:nvPr/>
        </p:nvCxnSpPr>
        <p:spPr>
          <a:xfrm>
            <a:off x="4456425" y="4651525"/>
            <a:ext cx="2275500" cy="167100"/>
          </a:xfrm>
          <a:prstGeom prst="curvedConnector3">
            <a:avLst>
              <a:gd fmla="val 50000" name="adj1"/>
            </a:avLst>
          </a:prstGeom>
          <a:noFill/>
          <a:ln cap="flat" cmpd="sng" w="28575">
            <a:solidFill>
              <a:schemeClr val="dk2"/>
            </a:solidFill>
            <a:prstDash val="solid"/>
            <a:round/>
            <a:headEnd len="med" w="med" type="none"/>
            <a:tailEnd len="med" w="med" type="triangle"/>
          </a:ln>
        </p:spPr>
      </p:cxnSp>
      <p:sp>
        <p:nvSpPr>
          <p:cNvPr id="1602" name="Google Shape;1602;p114"/>
          <p:cNvSpPr txBox="1"/>
          <p:nvPr/>
        </p:nvSpPr>
        <p:spPr>
          <a:xfrm>
            <a:off x="6769200" y="4568675"/>
            <a:ext cx="15486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latin typeface="Montserrat"/>
                <a:ea typeface="Montserrat"/>
                <a:cs typeface="Montserrat"/>
                <a:sym typeface="Montserrat"/>
              </a:rPr>
              <a:t>OOB Error</a:t>
            </a:r>
            <a:endParaRPr b="1" sz="1800">
              <a:latin typeface="Montserrat"/>
              <a:ea typeface="Montserrat"/>
              <a:cs typeface="Montserrat"/>
              <a:sym typeface="Montserrat"/>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6" name="Shape 1606"/>
        <p:cNvGrpSpPr/>
        <p:nvPr/>
      </p:nvGrpSpPr>
      <p:grpSpPr>
        <a:xfrm>
          <a:off x="0" y="0"/>
          <a:ext cx="0" cy="0"/>
          <a:chOff x="0" y="0"/>
          <a:chExt cx="0" cy="0"/>
        </a:xfrm>
      </p:grpSpPr>
      <p:sp>
        <p:nvSpPr>
          <p:cNvPr id="1607" name="Google Shape;1607;p11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1608" name="Google Shape;1608;p115"/>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Note that OOB Score is a hyperparameter that doesn’t really affect training process.</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It is separate from bootstrapping, OOB Score is an optional way of measuring performance, an alternative to using a standard train/test split, since bootstrapping naturally results in unused data during training.</a:t>
            </a:r>
            <a:endParaRPr sz="2900">
              <a:solidFill>
                <a:srgbClr val="434343"/>
              </a:solidFill>
              <a:latin typeface="Montserrat"/>
              <a:ea typeface="Montserrat"/>
              <a:cs typeface="Montserrat"/>
              <a:sym typeface="Montserrat"/>
            </a:endParaRPr>
          </a:p>
        </p:txBody>
      </p:sp>
      <p:pic>
        <p:nvPicPr>
          <p:cNvPr descr="watermark.jpg" id="1609" name="Google Shape;1609;p11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610" name="Google Shape;1610;p11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4" name="Shape 1614"/>
        <p:cNvGrpSpPr/>
        <p:nvPr/>
      </p:nvGrpSpPr>
      <p:grpSpPr>
        <a:xfrm>
          <a:off x="0" y="0"/>
          <a:ext cx="0" cy="0"/>
          <a:chOff x="0" y="0"/>
          <a:chExt cx="0" cy="0"/>
        </a:xfrm>
      </p:grpSpPr>
      <p:sp>
        <p:nvSpPr>
          <p:cNvPr id="1615" name="Google Shape;1615;p11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1616" name="Google Shape;1616;p116"/>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Note that OOB Score is also limited to not using all the trees in the random forest, it can only be calculated on trees that did not use the OOB data!</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Due to not using the entire random forest, the default value of OOB Score hyperparameter is set to False.</a:t>
            </a:r>
            <a:endParaRPr sz="2900">
              <a:solidFill>
                <a:srgbClr val="434343"/>
              </a:solidFill>
              <a:latin typeface="Montserrat"/>
              <a:ea typeface="Montserrat"/>
              <a:cs typeface="Montserrat"/>
              <a:sym typeface="Montserrat"/>
            </a:endParaRPr>
          </a:p>
        </p:txBody>
      </p:sp>
      <p:pic>
        <p:nvPicPr>
          <p:cNvPr descr="watermark.jpg" id="1617" name="Google Shape;1617;p11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618" name="Google Shape;1618;p11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2" name="Shape 1622"/>
        <p:cNvGrpSpPr/>
        <p:nvPr/>
      </p:nvGrpSpPr>
      <p:grpSpPr>
        <a:xfrm>
          <a:off x="0" y="0"/>
          <a:ext cx="0" cy="0"/>
          <a:chOff x="0" y="0"/>
          <a:chExt cx="0" cy="0"/>
        </a:xfrm>
      </p:grpSpPr>
      <p:sp>
        <p:nvSpPr>
          <p:cNvPr id="1623" name="Google Shape;1623;p11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1624" name="Google Shape;1624;p117"/>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We now understand the theory and intuition behind Random Forests and the specific hyperparameters we can adjust.</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Let’s move on to exploring how to use Random Forests for Classification and Regression!</a:t>
            </a:r>
            <a:endParaRPr sz="2900">
              <a:solidFill>
                <a:srgbClr val="434343"/>
              </a:solidFill>
              <a:latin typeface="Montserrat"/>
              <a:ea typeface="Montserrat"/>
              <a:cs typeface="Montserrat"/>
              <a:sym typeface="Montserrat"/>
            </a:endParaRPr>
          </a:p>
        </p:txBody>
      </p:sp>
      <p:pic>
        <p:nvPicPr>
          <p:cNvPr descr="watermark.jpg" id="1625" name="Google Shape;1625;p11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626" name="Google Shape;1626;p11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0" name="Shape 1630"/>
        <p:cNvGrpSpPr/>
        <p:nvPr/>
      </p:nvGrpSpPr>
      <p:grpSpPr>
        <a:xfrm>
          <a:off x="0" y="0"/>
          <a:ext cx="0" cy="0"/>
          <a:chOff x="0" y="0"/>
          <a:chExt cx="0" cy="0"/>
        </a:xfrm>
      </p:grpSpPr>
      <p:sp>
        <p:nvSpPr>
          <p:cNvPr id="1631" name="Google Shape;1631;p118"/>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Random Forests</a:t>
            </a:r>
            <a:endParaRPr b="1">
              <a:latin typeface="Montserrat"/>
              <a:ea typeface="Montserrat"/>
              <a:cs typeface="Montserrat"/>
              <a:sym typeface="Montserrat"/>
            </a:endParaRPr>
          </a:p>
        </p:txBody>
      </p:sp>
      <p:sp>
        <p:nvSpPr>
          <p:cNvPr id="1632" name="Google Shape;1632;p118"/>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Coding Classification - Part One</a:t>
            </a:r>
            <a:endParaRPr/>
          </a:p>
          <a:p>
            <a:pPr indent="0" lvl="0" marL="0" rtl="0" algn="ctr">
              <a:spcBef>
                <a:spcPts val="0"/>
              </a:spcBef>
              <a:spcAft>
                <a:spcPts val="0"/>
              </a:spcAft>
              <a:buNone/>
            </a:pPr>
            <a:r>
              <a:rPr lang="en"/>
              <a:t>Simple Random Forest Example</a:t>
            </a:r>
            <a:endParaRPr/>
          </a:p>
        </p:txBody>
      </p:sp>
      <p:pic>
        <p:nvPicPr>
          <p:cNvPr descr="watermark.jpg" id="1633" name="Google Shape;1633;p11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634" name="Google Shape;1634;p11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8" name="Shape 1638"/>
        <p:cNvGrpSpPr/>
        <p:nvPr/>
      </p:nvGrpSpPr>
      <p:grpSpPr>
        <a:xfrm>
          <a:off x="0" y="0"/>
          <a:ext cx="0" cy="0"/>
          <a:chOff x="0" y="0"/>
          <a:chExt cx="0" cy="0"/>
        </a:xfrm>
      </p:grpSpPr>
      <p:sp>
        <p:nvSpPr>
          <p:cNvPr id="1639" name="Google Shape;1639;p11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1640" name="Google Shape;1640;p119"/>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Let’s revisit our penguin data set, but now use the Random Forest classifier.</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Afterwards, we’ll move on to a larger banknote authentication data set to explore hyperparameters like number of estimators and bootstrapping through a grid search.</a:t>
            </a:r>
            <a:endParaRPr sz="2900">
              <a:solidFill>
                <a:srgbClr val="434343"/>
              </a:solidFill>
              <a:latin typeface="Montserrat"/>
              <a:ea typeface="Montserrat"/>
              <a:cs typeface="Montserrat"/>
              <a:sym typeface="Montserrat"/>
            </a:endParaRPr>
          </a:p>
        </p:txBody>
      </p:sp>
      <p:pic>
        <p:nvPicPr>
          <p:cNvPr descr="watermark.jpg" id="1641" name="Google Shape;1641;p11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642" name="Google Shape;1642;p11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6" name="Shape 1646"/>
        <p:cNvGrpSpPr/>
        <p:nvPr/>
      </p:nvGrpSpPr>
      <p:grpSpPr>
        <a:xfrm>
          <a:off x="0" y="0"/>
          <a:ext cx="0" cy="0"/>
          <a:chOff x="0" y="0"/>
          <a:chExt cx="0" cy="0"/>
        </a:xfrm>
      </p:grpSpPr>
      <p:sp>
        <p:nvSpPr>
          <p:cNvPr id="1647" name="Google Shape;1647;p120"/>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Random Forests</a:t>
            </a:r>
            <a:endParaRPr b="1">
              <a:latin typeface="Montserrat"/>
              <a:ea typeface="Montserrat"/>
              <a:cs typeface="Montserrat"/>
              <a:sym typeface="Montserrat"/>
            </a:endParaRPr>
          </a:p>
        </p:txBody>
      </p:sp>
      <p:sp>
        <p:nvSpPr>
          <p:cNvPr id="1648" name="Google Shape;1648;p120"/>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Coding Classification - Part Two</a:t>
            </a:r>
            <a:endParaRPr/>
          </a:p>
          <a:p>
            <a:pPr indent="0" lvl="0" marL="0" rtl="0" algn="ctr">
              <a:spcBef>
                <a:spcPts val="0"/>
              </a:spcBef>
              <a:spcAft>
                <a:spcPts val="0"/>
              </a:spcAft>
              <a:buNone/>
            </a:pPr>
            <a:r>
              <a:rPr lang="en"/>
              <a:t>Random Forest with Grid Search</a:t>
            </a:r>
            <a:endParaRPr/>
          </a:p>
        </p:txBody>
      </p:sp>
      <p:pic>
        <p:nvPicPr>
          <p:cNvPr descr="watermark.jpg" id="1649" name="Google Shape;1649;p12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650" name="Google Shape;1650;p12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4" name="Shape 1654"/>
        <p:cNvGrpSpPr/>
        <p:nvPr/>
      </p:nvGrpSpPr>
      <p:grpSpPr>
        <a:xfrm>
          <a:off x="0" y="0"/>
          <a:ext cx="0" cy="0"/>
          <a:chOff x="0" y="0"/>
          <a:chExt cx="0" cy="0"/>
        </a:xfrm>
      </p:grpSpPr>
      <p:sp>
        <p:nvSpPr>
          <p:cNvPr id="1655" name="Google Shape;1655;p12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1656" name="Google Shape;1656;p121"/>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Now we’ll explore a larger data set to walk through a more realistic work flow of using Random Forest which would involve a GridSearch with Cross-Validation.</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We will use the popular banknote authentication data set from the UC Irvine ML Data Repository.</a:t>
            </a:r>
            <a:endParaRPr sz="2900">
              <a:solidFill>
                <a:srgbClr val="434343"/>
              </a:solidFill>
              <a:latin typeface="Montserrat"/>
              <a:ea typeface="Montserrat"/>
              <a:cs typeface="Montserrat"/>
              <a:sym typeface="Montserrat"/>
            </a:endParaRPr>
          </a:p>
        </p:txBody>
      </p:sp>
      <p:pic>
        <p:nvPicPr>
          <p:cNvPr descr="watermark.jpg" id="1657" name="Google Shape;1657;p12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658" name="Google Shape;1658;p12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2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153" name="Google Shape;153;p23"/>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No </a:t>
            </a:r>
            <a:r>
              <a:rPr lang="en" sz="2900">
                <a:solidFill>
                  <a:srgbClr val="434343"/>
                </a:solidFill>
                <a:latin typeface="Montserrat"/>
                <a:ea typeface="Montserrat"/>
                <a:cs typeface="Montserrat"/>
                <a:sym typeface="Montserrat"/>
              </a:rPr>
              <a:t>guarantee</a:t>
            </a:r>
            <a:r>
              <a:rPr lang="en" sz="2900">
                <a:solidFill>
                  <a:srgbClr val="434343"/>
                </a:solidFill>
                <a:latin typeface="Montserrat"/>
                <a:ea typeface="Montserrat"/>
                <a:cs typeface="Montserrat"/>
                <a:sym typeface="Montserrat"/>
              </a:rPr>
              <a:t> of using all features!</a:t>
            </a:r>
            <a:endParaRPr sz="2900">
              <a:solidFill>
                <a:srgbClr val="434343"/>
              </a:solidFill>
              <a:latin typeface="Montserrat"/>
              <a:ea typeface="Montserrat"/>
              <a:cs typeface="Montserrat"/>
              <a:sym typeface="Montserrat"/>
            </a:endParaRPr>
          </a:p>
          <a:p>
            <a:pPr indent="0" lvl="0" marL="914400" marR="0" rtl="0" algn="l">
              <a:lnSpc>
                <a:spcPct val="100000"/>
              </a:lnSpc>
              <a:spcBef>
                <a:spcPts val="1600"/>
              </a:spcBef>
              <a:spcAft>
                <a:spcPts val="1600"/>
              </a:spcAft>
              <a:buNone/>
            </a:pPr>
            <a:r>
              <a:t/>
            </a:r>
            <a:endParaRPr sz="2900">
              <a:solidFill>
                <a:srgbClr val="434343"/>
              </a:solidFill>
              <a:latin typeface="Montserrat"/>
              <a:ea typeface="Montserrat"/>
              <a:cs typeface="Montserrat"/>
              <a:sym typeface="Montserrat"/>
            </a:endParaRPr>
          </a:p>
        </p:txBody>
      </p:sp>
      <p:pic>
        <p:nvPicPr>
          <p:cNvPr descr="watermark.jpg" id="154" name="Google Shape;154;p2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55" name="Google Shape;155;p2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graphicFrame>
        <p:nvGraphicFramePr>
          <p:cNvPr id="156" name="Google Shape;156;p23"/>
          <p:cNvGraphicFramePr/>
          <p:nvPr/>
        </p:nvGraphicFramePr>
        <p:xfrm>
          <a:off x="3436900" y="1836388"/>
          <a:ext cx="3000000" cy="3000000"/>
        </p:xfrm>
        <a:graphic>
          <a:graphicData uri="http://schemas.openxmlformats.org/drawingml/2006/table">
            <a:tbl>
              <a:tblPr>
                <a:noFill/>
                <a:tableStyleId>{B37840D6-3470-4D73-9E78-5B71F7178001}</a:tableStyleId>
              </a:tblPr>
              <a:tblGrid>
                <a:gridCol w="428825"/>
                <a:gridCol w="428825"/>
                <a:gridCol w="428825"/>
                <a:gridCol w="428825"/>
                <a:gridCol w="428825"/>
              </a:tblGrid>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F6B26B"/>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B4A7D6"/>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B6D7A8"/>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graphicFrame>
        <p:nvGraphicFramePr>
          <p:cNvPr id="157" name="Google Shape;157;p23"/>
          <p:cNvGraphicFramePr/>
          <p:nvPr/>
        </p:nvGraphicFramePr>
        <p:xfrm>
          <a:off x="5788150" y="1836388"/>
          <a:ext cx="3000000" cy="3000000"/>
        </p:xfrm>
        <a:graphic>
          <a:graphicData uri="http://schemas.openxmlformats.org/drawingml/2006/table">
            <a:tbl>
              <a:tblPr>
                <a:noFill/>
                <a:tableStyleId>{B37840D6-3470-4D73-9E78-5B71F7178001}</a:tableStyleId>
              </a:tblPr>
              <a:tblGrid>
                <a:gridCol w="428825"/>
              </a:tblGrid>
              <a:tr h="299725">
                <a:tc>
                  <a:txBody>
                    <a:bodyPr/>
                    <a:lstStyle/>
                    <a:p>
                      <a:pPr indent="0" lvl="0" marL="0" rtl="0" algn="ctr">
                        <a:spcBef>
                          <a:spcPts val="0"/>
                        </a:spcBef>
                        <a:spcAft>
                          <a:spcPts val="0"/>
                        </a:spcAft>
                        <a:buNone/>
                      </a:pPr>
                      <a:r>
                        <a:rPr lang="en">
                          <a:latin typeface="Montserrat"/>
                          <a:ea typeface="Montserrat"/>
                          <a:cs typeface="Montserrat"/>
                          <a:sym typeface="Montserrat"/>
                        </a:rPr>
                        <a:t>Y</a:t>
                      </a:r>
                      <a:endParaRPr>
                        <a:latin typeface="Montserrat"/>
                        <a:ea typeface="Montserrat"/>
                        <a:cs typeface="Montserrat"/>
                        <a:sym typeface="Montserrat"/>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D0E0E3"/>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sp>
        <p:nvSpPr>
          <p:cNvPr id="158" name="Google Shape;158;p23"/>
          <p:cNvSpPr/>
          <p:nvPr/>
        </p:nvSpPr>
        <p:spPr>
          <a:xfrm>
            <a:off x="4226375" y="3243625"/>
            <a:ext cx="565200" cy="228300"/>
          </a:xfrm>
          <a:prstGeom prst="roundRect">
            <a:avLst>
              <a:gd fmla="val 16667" name="adj"/>
            </a:avLst>
          </a:prstGeom>
          <a:solidFill>
            <a:srgbClr val="F6B26B"/>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159" name="Google Shape;159;p23"/>
          <p:cNvCxnSpPr>
            <a:stCxn id="158" idx="2"/>
            <a:endCxn id="160" idx="0"/>
          </p:cNvCxnSpPr>
          <p:nvPr/>
        </p:nvCxnSpPr>
        <p:spPr>
          <a:xfrm flipH="1">
            <a:off x="4131575" y="3471925"/>
            <a:ext cx="377400" cy="288600"/>
          </a:xfrm>
          <a:prstGeom prst="straightConnector1">
            <a:avLst/>
          </a:prstGeom>
          <a:noFill/>
          <a:ln cap="flat" cmpd="sng" w="19050">
            <a:solidFill>
              <a:srgbClr val="595959"/>
            </a:solidFill>
            <a:prstDash val="solid"/>
            <a:round/>
            <a:headEnd len="med" w="med" type="none"/>
            <a:tailEnd len="med" w="med" type="triangle"/>
          </a:ln>
        </p:spPr>
      </p:cxnSp>
      <p:cxnSp>
        <p:nvCxnSpPr>
          <p:cNvPr id="161" name="Google Shape;161;p23"/>
          <p:cNvCxnSpPr>
            <a:stCxn id="158" idx="2"/>
            <a:endCxn id="162" idx="0"/>
          </p:cNvCxnSpPr>
          <p:nvPr/>
        </p:nvCxnSpPr>
        <p:spPr>
          <a:xfrm>
            <a:off x="4508975" y="3471925"/>
            <a:ext cx="426600" cy="288600"/>
          </a:xfrm>
          <a:prstGeom prst="straightConnector1">
            <a:avLst/>
          </a:prstGeom>
          <a:noFill/>
          <a:ln cap="flat" cmpd="sng" w="19050">
            <a:solidFill>
              <a:srgbClr val="595959"/>
            </a:solidFill>
            <a:prstDash val="solid"/>
            <a:round/>
            <a:headEnd len="med" w="med" type="none"/>
            <a:tailEnd len="med" w="med" type="triangle"/>
          </a:ln>
        </p:spPr>
      </p:cxnSp>
      <p:sp>
        <p:nvSpPr>
          <p:cNvPr id="160" name="Google Shape;160;p23"/>
          <p:cNvSpPr/>
          <p:nvPr/>
        </p:nvSpPr>
        <p:spPr>
          <a:xfrm>
            <a:off x="3848925" y="3760550"/>
            <a:ext cx="565200" cy="257100"/>
          </a:xfrm>
          <a:prstGeom prst="roundRect">
            <a:avLst>
              <a:gd fmla="val 16667" name="adj"/>
            </a:avLst>
          </a:prstGeom>
          <a:solidFill>
            <a:srgbClr val="B6D7A8"/>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162" name="Google Shape;162;p23"/>
          <p:cNvSpPr/>
          <p:nvPr/>
        </p:nvSpPr>
        <p:spPr>
          <a:xfrm>
            <a:off x="4666800" y="3760550"/>
            <a:ext cx="537600" cy="257100"/>
          </a:xfrm>
          <a:prstGeom prst="roundRect">
            <a:avLst>
              <a:gd fmla="val 16667" name="adj"/>
            </a:avLst>
          </a:prstGeom>
          <a:solidFill>
            <a:srgbClr val="EA99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163" name="Google Shape;163;p23"/>
          <p:cNvCxnSpPr>
            <a:stCxn id="160" idx="2"/>
            <a:endCxn id="164" idx="0"/>
          </p:cNvCxnSpPr>
          <p:nvPr/>
        </p:nvCxnSpPr>
        <p:spPr>
          <a:xfrm flipH="1">
            <a:off x="3376125" y="4017650"/>
            <a:ext cx="755400" cy="418500"/>
          </a:xfrm>
          <a:prstGeom prst="straightConnector1">
            <a:avLst/>
          </a:prstGeom>
          <a:noFill/>
          <a:ln cap="flat" cmpd="sng" w="19050">
            <a:solidFill>
              <a:srgbClr val="595959"/>
            </a:solidFill>
            <a:prstDash val="solid"/>
            <a:round/>
            <a:headEnd len="med" w="med" type="none"/>
            <a:tailEnd len="med" w="med" type="triangle"/>
          </a:ln>
        </p:spPr>
      </p:cxnSp>
      <p:cxnSp>
        <p:nvCxnSpPr>
          <p:cNvPr id="165" name="Google Shape;165;p23"/>
          <p:cNvCxnSpPr>
            <a:stCxn id="160" idx="2"/>
            <a:endCxn id="166" idx="0"/>
          </p:cNvCxnSpPr>
          <p:nvPr/>
        </p:nvCxnSpPr>
        <p:spPr>
          <a:xfrm>
            <a:off x="4131525" y="4017650"/>
            <a:ext cx="74400" cy="418500"/>
          </a:xfrm>
          <a:prstGeom prst="straightConnector1">
            <a:avLst/>
          </a:prstGeom>
          <a:noFill/>
          <a:ln cap="flat" cmpd="sng" w="19050">
            <a:solidFill>
              <a:srgbClr val="595959"/>
            </a:solidFill>
            <a:prstDash val="solid"/>
            <a:round/>
            <a:headEnd len="med" w="med" type="none"/>
            <a:tailEnd len="med" w="med" type="triangle"/>
          </a:ln>
        </p:spPr>
      </p:cxnSp>
      <p:sp>
        <p:nvSpPr>
          <p:cNvPr id="164" name="Google Shape;164;p23"/>
          <p:cNvSpPr/>
          <p:nvPr/>
        </p:nvSpPr>
        <p:spPr>
          <a:xfrm>
            <a:off x="3093650" y="443602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166" name="Google Shape;166;p23"/>
          <p:cNvSpPr/>
          <p:nvPr/>
        </p:nvSpPr>
        <p:spPr>
          <a:xfrm>
            <a:off x="3937150" y="4436025"/>
            <a:ext cx="5376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167" name="Google Shape;167;p23"/>
          <p:cNvCxnSpPr>
            <a:stCxn id="162" idx="2"/>
            <a:endCxn id="168" idx="0"/>
          </p:cNvCxnSpPr>
          <p:nvPr/>
        </p:nvCxnSpPr>
        <p:spPr>
          <a:xfrm flipH="1">
            <a:off x="4921800" y="4017650"/>
            <a:ext cx="13800" cy="418500"/>
          </a:xfrm>
          <a:prstGeom prst="straightConnector1">
            <a:avLst/>
          </a:prstGeom>
          <a:noFill/>
          <a:ln cap="flat" cmpd="sng" w="19050">
            <a:solidFill>
              <a:srgbClr val="595959"/>
            </a:solidFill>
            <a:prstDash val="solid"/>
            <a:round/>
            <a:headEnd len="med" w="med" type="none"/>
            <a:tailEnd len="med" w="med" type="triangle"/>
          </a:ln>
        </p:spPr>
      </p:cxnSp>
      <p:cxnSp>
        <p:nvCxnSpPr>
          <p:cNvPr id="169" name="Google Shape;169;p23"/>
          <p:cNvCxnSpPr>
            <a:stCxn id="162" idx="2"/>
            <a:endCxn id="170" idx="0"/>
          </p:cNvCxnSpPr>
          <p:nvPr/>
        </p:nvCxnSpPr>
        <p:spPr>
          <a:xfrm>
            <a:off x="4935600" y="4017650"/>
            <a:ext cx="743700" cy="418500"/>
          </a:xfrm>
          <a:prstGeom prst="straightConnector1">
            <a:avLst/>
          </a:prstGeom>
          <a:noFill/>
          <a:ln cap="flat" cmpd="sng" w="19050">
            <a:solidFill>
              <a:srgbClr val="595959"/>
            </a:solidFill>
            <a:prstDash val="solid"/>
            <a:round/>
            <a:headEnd len="med" w="med" type="none"/>
            <a:tailEnd len="med" w="med" type="triangle"/>
          </a:ln>
        </p:spPr>
      </p:cxnSp>
      <p:sp>
        <p:nvSpPr>
          <p:cNvPr id="168" name="Google Shape;168;p23"/>
          <p:cNvSpPr/>
          <p:nvPr/>
        </p:nvSpPr>
        <p:spPr>
          <a:xfrm>
            <a:off x="4639200" y="443602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170" name="Google Shape;170;p23"/>
          <p:cNvSpPr/>
          <p:nvPr/>
        </p:nvSpPr>
        <p:spPr>
          <a:xfrm>
            <a:off x="5410600" y="4436025"/>
            <a:ext cx="5376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2" name="Shape 1662"/>
        <p:cNvGrpSpPr/>
        <p:nvPr/>
      </p:nvGrpSpPr>
      <p:grpSpPr>
        <a:xfrm>
          <a:off x="0" y="0"/>
          <a:ext cx="0" cy="0"/>
          <a:chOff x="0" y="0"/>
          <a:chExt cx="0" cy="0"/>
        </a:xfrm>
      </p:grpSpPr>
      <p:sp>
        <p:nvSpPr>
          <p:cNvPr id="1663" name="Google Shape;1663;p12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1664" name="Google Shape;1664;p122"/>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Banknote Authentication Dataset</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Real and fake bills scanned and a wavelet transformation was performed on the image.</a:t>
            </a:r>
            <a:endParaRPr sz="2900">
              <a:solidFill>
                <a:srgbClr val="434343"/>
              </a:solidFill>
              <a:latin typeface="Montserrat"/>
              <a:ea typeface="Montserrat"/>
              <a:cs typeface="Montserrat"/>
              <a:sym typeface="Montserrat"/>
            </a:endParaRPr>
          </a:p>
        </p:txBody>
      </p:sp>
      <p:pic>
        <p:nvPicPr>
          <p:cNvPr descr="watermark.jpg" id="1665" name="Google Shape;1665;p12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666" name="Google Shape;1666;p12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1667" name="Google Shape;1667;p122"/>
          <p:cNvPicPr preferRelativeResize="0"/>
          <p:nvPr/>
        </p:nvPicPr>
        <p:blipFill rotWithShape="1">
          <a:blip r:embed="rId4">
            <a:alphaModFix/>
          </a:blip>
          <a:srcRect b="9321" l="0" r="0" t="0"/>
          <a:stretch/>
        </p:blipFill>
        <p:spPr>
          <a:xfrm>
            <a:off x="3096162" y="3124300"/>
            <a:ext cx="2951675" cy="1911825"/>
          </a:xfrm>
          <a:prstGeom prst="rect">
            <a:avLst/>
          </a:prstGeom>
          <a:noFill/>
          <a:ln>
            <a:noFill/>
          </a:ln>
        </p:spPr>
      </p:pic>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1" name="Shape 1671"/>
        <p:cNvGrpSpPr/>
        <p:nvPr/>
      </p:nvGrpSpPr>
      <p:grpSpPr>
        <a:xfrm>
          <a:off x="0" y="0"/>
          <a:ext cx="0" cy="0"/>
          <a:chOff x="0" y="0"/>
          <a:chExt cx="0" cy="0"/>
        </a:xfrm>
      </p:grpSpPr>
      <p:sp>
        <p:nvSpPr>
          <p:cNvPr id="1672" name="Google Shape;1672;p12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1673" name="Google Shape;1673;p123"/>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Banknote Authentication Dataset Features:</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Variance of Wavelet Transformation</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Skewness of Wavelet Transformation</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Curtosis of Wavelet Transformation</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Entropy of Image</a:t>
            </a:r>
            <a:endParaRPr sz="2900">
              <a:solidFill>
                <a:srgbClr val="434343"/>
              </a:solidFill>
              <a:latin typeface="Montserrat"/>
              <a:ea typeface="Montserrat"/>
              <a:cs typeface="Montserrat"/>
              <a:sym typeface="Montserrat"/>
            </a:endParaRPr>
          </a:p>
        </p:txBody>
      </p:sp>
      <p:pic>
        <p:nvPicPr>
          <p:cNvPr descr="watermark.jpg" id="1674" name="Google Shape;1674;p12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675" name="Google Shape;1675;p12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9" name="Shape 1679"/>
        <p:cNvGrpSpPr/>
        <p:nvPr/>
      </p:nvGrpSpPr>
      <p:grpSpPr>
        <a:xfrm>
          <a:off x="0" y="0"/>
          <a:ext cx="0" cy="0"/>
          <a:chOff x="0" y="0"/>
          <a:chExt cx="0" cy="0"/>
        </a:xfrm>
      </p:grpSpPr>
      <p:sp>
        <p:nvSpPr>
          <p:cNvPr id="1680" name="Google Shape;1680;p124"/>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Random Forests</a:t>
            </a:r>
            <a:endParaRPr b="1">
              <a:latin typeface="Montserrat"/>
              <a:ea typeface="Montserrat"/>
              <a:cs typeface="Montserrat"/>
              <a:sym typeface="Montserrat"/>
            </a:endParaRPr>
          </a:p>
        </p:txBody>
      </p:sp>
      <p:sp>
        <p:nvSpPr>
          <p:cNvPr id="1681" name="Google Shape;1681;p124"/>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Regression Lecture Series Overview</a:t>
            </a:r>
            <a:endParaRPr/>
          </a:p>
        </p:txBody>
      </p:sp>
      <p:pic>
        <p:nvPicPr>
          <p:cNvPr descr="watermark.jpg" id="1682" name="Google Shape;1682;p12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683" name="Google Shape;1683;p12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7" name="Shape 1687"/>
        <p:cNvGrpSpPr/>
        <p:nvPr/>
      </p:nvGrpSpPr>
      <p:grpSpPr>
        <a:xfrm>
          <a:off x="0" y="0"/>
          <a:ext cx="0" cy="0"/>
          <a:chOff x="0" y="0"/>
          <a:chExt cx="0" cy="0"/>
        </a:xfrm>
      </p:grpSpPr>
      <p:sp>
        <p:nvSpPr>
          <p:cNvPr id="1688" name="Google Shape;1688;p12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1689" name="Google Shape;1689;p125"/>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Let’s now explore a regression task (continuous label) with Random Forest.</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We will also compare Random Forest Regression with a wide variety of other regression models!</a:t>
            </a:r>
            <a:endParaRPr sz="2900">
              <a:solidFill>
                <a:srgbClr val="434343"/>
              </a:solidFill>
              <a:latin typeface="Montserrat"/>
              <a:ea typeface="Montserrat"/>
              <a:cs typeface="Montserrat"/>
              <a:sym typeface="Montserrat"/>
            </a:endParaRPr>
          </a:p>
        </p:txBody>
      </p:sp>
      <p:pic>
        <p:nvPicPr>
          <p:cNvPr descr="watermark.jpg" id="1690" name="Google Shape;1690;p12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691" name="Google Shape;1691;p12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5" name="Shape 1695"/>
        <p:cNvGrpSpPr/>
        <p:nvPr/>
      </p:nvGrpSpPr>
      <p:grpSpPr>
        <a:xfrm>
          <a:off x="0" y="0"/>
          <a:ext cx="0" cy="0"/>
          <a:chOff x="0" y="0"/>
          <a:chExt cx="0" cy="0"/>
        </a:xfrm>
      </p:grpSpPr>
      <p:sp>
        <p:nvSpPr>
          <p:cNvPr id="1696" name="Google Shape;1696;p12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1697" name="Google Shape;1697;p126"/>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Data - Tunnel Boring</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We will be working with some artificial data modelling X-ray signal versus rock density.</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Let’s get a quick idea of what situation this is modelling.</a:t>
            </a:r>
            <a:endParaRPr sz="2900">
              <a:solidFill>
                <a:srgbClr val="434343"/>
              </a:solidFill>
              <a:latin typeface="Montserrat"/>
              <a:ea typeface="Montserrat"/>
              <a:cs typeface="Montserrat"/>
              <a:sym typeface="Montserrat"/>
            </a:endParaRPr>
          </a:p>
        </p:txBody>
      </p:sp>
      <p:pic>
        <p:nvPicPr>
          <p:cNvPr descr="watermark.jpg" id="1698" name="Google Shape;1698;p12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699" name="Google Shape;1699;p12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3" name="Shape 1703"/>
        <p:cNvGrpSpPr/>
        <p:nvPr/>
      </p:nvGrpSpPr>
      <p:grpSpPr>
        <a:xfrm>
          <a:off x="0" y="0"/>
          <a:ext cx="0" cy="0"/>
          <a:chOff x="0" y="0"/>
          <a:chExt cx="0" cy="0"/>
        </a:xfrm>
      </p:grpSpPr>
      <p:sp>
        <p:nvSpPr>
          <p:cNvPr id="1704" name="Google Shape;1704;p12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1705" name="Google Shape;1705;p127"/>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Boring a new tunnel into rock</a:t>
            </a:r>
            <a:endParaRPr sz="2900">
              <a:solidFill>
                <a:srgbClr val="434343"/>
              </a:solidFill>
              <a:latin typeface="Montserrat"/>
              <a:ea typeface="Montserrat"/>
              <a:cs typeface="Montserrat"/>
              <a:sym typeface="Montserrat"/>
            </a:endParaRPr>
          </a:p>
        </p:txBody>
      </p:sp>
      <p:pic>
        <p:nvPicPr>
          <p:cNvPr descr="watermark.jpg" id="1706" name="Google Shape;1706;p12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707" name="Google Shape;1707;p12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1708" name="Google Shape;1708;p127"/>
          <p:cNvPicPr preferRelativeResize="0"/>
          <p:nvPr/>
        </p:nvPicPr>
        <p:blipFill>
          <a:blip r:embed="rId4">
            <a:alphaModFix/>
          </a:blip>
          <a:stretch>
            <a:fillRect/>
          </a:stretch>
        </p:blipFill>
        <p:spPr>
          <a:xfrm>
            <a:off x="2451779" y="1797949"/>
            <a:ext cx="4403951" cy="3032726"/>
          </a:xfrm>
          <a:prstGeom prst="rect">
            <a:avLst/>
          </a:prstGeom>
          <a:noFill/>
          <a:ln>
            <a:noFill/>
          </a:ln>
        </p:spPr>
      </p:pic>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2" name="Shape 1712"/>
        <p:cNvGrpSpPr/>
        <p:nvPr/>
      </p:nvGrpSpPr>
      <p:grpSpPr>
        <a:xfrm>
          <a:off x="0" y="0"/>
          <a:ext cx="0" cy="0"/>
          <a:chOff x="0" y="0"/>
          <a:chExt cx="0" cy="0"/>
        </a:xfrm>
      </p:grpSpPr>
      <p:sp>
        <p:nvSpPr>
          <p:cNvPr id="1713" name="Google Shape;1713;p12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1714" name="Google Shape;1714;p128"/>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Using large tunnel boring machine</a:t>
            </a:r>
            <a:endParaRPr sz="2900">
              <a:solidFill>
                <a:srgbClr val="434343"/>
              </a:solidFill>
              <a:latin typeface="Montserrat"/>
              <a:ea typeface="Montserrat"/>
              <a:cs typeface="Montserrat"/>
              <a:sym typeface="Montserrat"/>
            </a:endParaRPr>
          </a:p>
        </p:txBody>
      </p:sp>
      <p:pic>
        <p:nvPicPr>
          <p:cNvPr descr="watermark.jpg" id="1715" name="Google Shape;1715;p12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716" name="Google Shape;1716;p12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1717" name="Google Shape;1717;p128"/>
          <p:cNvPicPr preferRelativeResize="0"/>
          <p:nvPr/>
        </p:nvPicPr>
        <p:blipFill>
          <a:blip r:embed="rId4">
            <a:alphaModFix/>
          </a:blip>
          <a:stretch>
            <a:fillRect/>
          </a:stretch>
        </p:blipFill>
        <p:spPr>
          <a:xfrm>
            <a:off x="2558250" y="1779600"/>
            <a:ext cx="4191000" cy="3143250"/>
          </a:xfrm>
          <a:prstGeom prst="rect">
            <a:avLst/>
          </a:prstGeom>
          <a:noFill/>
          <a:ln>
            <a:noFill/>
          </a:ln>
        </p:spPr>
      </p:pic>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1" name="Shape 1721"/>
        <p:cNvGrpSpPr/>
        <p:nvPr/>
      </p:nvGrpSpPr>
      <p:grpSpPr>
        <a:xfrm>
          <a:off x="0" y="0"/>
          <a:ext cx="0" cy="0"/>
          <a:chOff x="0" y="0"/>
          <a:chExt cx="0" cy="0"/>
        </a:xfrm>
      </p:grpSpPr>
      <p:sp>
        <p:nvSpPr>
          <p:cNvPr id="1722" name="Google Shape;1722;p12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1723" name="Google Shape;1723;p129"/>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Boring machines can have different cutting shields depending on the rock density:</a:t>
            </a:r>
            <a:endParaRPr sz="2900">
              <a:solidFill>
                <a:srgbClr val="434343"/>
              </a:solidFill>
              <a:latin typeface="Montserrat"/>
              <a:ea typeface="Montserrat"/>
              <a:cs typeface="Montserrat"/>
              <a:sym typeface="Montserrat"/>
            </a:endParaRPr>
          </a:p>
        </p:txBody>
      </p:sp>
      <p:pic>
        <p:nvPicPr>
          <p:cNvPr descr="watermark.jpg" id="1724" name="Google Shape;1724;p12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725" name="Google Shape;1725;p12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1726" name="Google Shape;1726;p129"/>
          <p:cNvPicPr preferRelativeResize="0"/>
          <p:nvPr/>
        </p:nvPicPr>
        <p:blipFill>
          <a:blip r:embed="rId4">
            <a:alphaModFix/>
          </a:blip>
          <a:stretch>
            <a:fillRect/>
          </a:stretch>
        </p:blipFill>
        <p:spPr>
          <a:xfrm>
            <a:off x="2834623" y="2231300"/>
            <a:ext cx="3638274" cy="2727600"/>
          </a:xfrm>
          <a:prstGeom prst="rect">
            <a:avLst/>
          </a:prstGeom>
          <a:noFill/>
          <a:ln>
            <a:noFill/>
          </a:ln>
        </p:spPr>
      </p:pic>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0" name="Shape 1730"/>
        <p:cNvGrpSpPr/>
        <p:nvPr/>
      </p:nvGrpSpPr>
      <p:grpSpPr>
        <a:xfrm>
          <a:off x="0" y="0"/>
          <a:ext cx="0" cy="0"/>
          <a:chOff x="0" y="0"/>
          <a:chExt cx="0" cy="0"/>
        </a:xfrm>
      </p:grpSpPr>
      <p:sp>
        <p:nvSpPr>
          <p:cNvPr id="1731" name="Google Shape;1731;p13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1732" name="Google Shape;1732;p130"/>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Use X-ray signals to determine rock density.</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Based on a rebound signal strength in nHz, we can estimate a density of rock in kg/m</a:t>
            </a:r>
            <a:r>
              <a:rPr baseline="30000" lang="en" sz="2900">
                <a:solidFill>
                  <a:srgbClr val="434343"/>
                </a:solidFill>
                <a:latin typeface="Montserrat"/>
                <a:ea typeface="Montserrat"/>
                <a:cs typeface="Montserrat"/>
                <a:sym typeface="Montserrat"/>
              </a:rPr>
              <a:t>3</a:t>
            </a:r>
            <a:r>
              <a:rPr lang="en" sz="2900">
                <a:solidFill>
                  <a:srgbClr val="434343"/>
                </a:solidFill>
                <a:latin typeface="Montserrat"/>
                <a:ea typeface="Montserrat"/>
                <a:cs typeface="Montserrat"/>
                <a:sym typeface="Montserrat"/>
              </a:rPr>
              <a:t>.</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We have some experimental results based on lab tests on a variety of rock samples.</a:t>
            </a:r>
            <a:endParaRPr sz="2900">
              <a:solidFill>
                <a:srgbClr val="434343"/>
              </a:solidFill>
              <a:latin typeface="Montserrat"/>
              <a:ea typeface="Montserrat"/>
              <a:cs typeface="Montserrat"/>
              <a:sym typeface="Montserrat"/>
            </a:endParaRPr>
          </a:p>
        </p:txBody>
      </p:sp>
      <p:pic>
        <p:nvPicPr>
          <p:cNvPr descr="watermark.jpg" id="1733" name="Google Shape;1733;p13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734" name="Google Shape;1734;p13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8" name="Shape 1738"/>
        <p:cNvGrpSpPr/>
        <p:nvPr/>
      </p:nvGrpSpPr>
      <p:grpSpPr>
        <a:xfrm>
          <a:off x="0" y="0"/>
          <a:ext cx="0" cy="0"/>
          <a:chOff x="0" y="0"/>
          <a:chExt cx="0" cy="0"/>
        </a:xfrm>
      </p:grpSpPr>
      <p:sp>
        <p:nvSpPr>
          <p:cNvPr id="1739" name="Google Shape;1739;p13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1740" name="Google Shape;1740;p131"/>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Resulting data looks like this:</a:t>
            </a:r>
            <a:endParaRPr sz="2900">
              <a:solidFill>
                <a:srgbClr val="434343"/>
              </a:solidFill>
              <a:latin typeface="Montserrat"/>
              <a:ea typeface="Montserrat"/>
              <a:cs typeface="Montserrat"/>
              <a:sym typeface="Montserrat"/>
            </a:endParaRPr>
          </a:p>
        </p:txBody>
      </p:sp>
      <p:pic>
        <p:nvPicPr>
          <p:cNvPr descr="watermark.jpg" id="1741" name="Google Shape;1741;p13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742" name="Google Shape;1742;p13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1743" name="Google Shape;1743;p131"/>
          <p:cNvPicPr preferRelativeResize="0"/>
          <p:nvPr/>
        </p:nvPicPr>
        <p:blipFill>
          <a:blip r:embed="rId4">
            <a:alphaModFix/>
          </a:blip>
          <a:stretch>
            <a:fillRect/>
          </a:stretch>
        </p:blipFill>
        <p:spPr>
          <a:xfrm>
            <a:off x="2266700" y="1762900"/>
            <a:ext cx="4943073" cy="329374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2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176" name="Google Shape;176;p24"/>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Root node will always be the same!</a:t>
            </a:r>
            <a:endParaRPr sz="2900">
              <a:solidFill>
                <a:srgbClr val="434343"/>
              </a:solidFill>
              <a:latin typeface="Montserrat"/>
              <a:ea typeface="Montserrat"/>
              <a:cs typeface="Montserrat"/>
              <a:sym typeface="Montserrat"/>
            </a:endParaRPr>
          </a:p>
          <a:p>
            <a:pPr indent="0" lvl="0" marL="914400" marR="0" rtl="0" algn="l">
              <a:lnSpc>
                <a:spcPct val="100000"/>
              </a:lnSpc>
              <a:spcBef>
                <a:spcPts val="1600"/>
              </a:spcBef>
              <a:spcAft>
                <a:spcPts val="1600"/>
              </a:spcAft>
              <a:buNone/>
            </a:pPr>
            <a:r>
              <a:t/>
            </a:r>
            <a:endParaRPr sz="2900">
              <a:solidFill>
                <a:srgbClr val="434343"/>
              </a:solidFill>
              <a:latin typeface="Montserrat"/>
              <a:ea typeface="Montserrat"/>
              <a:cs typeface="Montserrat"/>
              <a:sym typeface="Montserrat"/>
            </a:endParaRPr>
          </a:p>
        </p:txBody>
      </p:sp>
      <p:pic>
        <p:nvPicPr>
          <p:cNvPr descr="watermark.jpg" id="177" name="Google Shape;177;p2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78" name="Google Shape;178;p2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graphicFrame>
        <p:nvGraphicFramePr>
          <p:cNvPr id="179" name="Google Shape;179;p24"/>
          <p:cNvGraphicFramePr/>
          <p:nvPr/>
        </p:nvGraphicFramePr>
        <p:xfrm>
          <a:off x="3436900" y="1836388"/>
          <a:ext cx="3000000" cy="3000000"/>
        </p:xfrm>
        <a:graphic>
          <a:graphicData uri="http://schemas.openxmlformats.org/drawingml/2006/table">
            <a:tbl>
              <a:tblPr>
                <a:noFill/>
                <a:tableStyleId>{B37840D6-3470-4D73-9E78-5B71F7178001}</a:tableStyleId>
              </a:tblPr>
              <a:tblGrid>
                <a:gridCol w="428825"/>
                <a:gridCol w="428825"/>
                <a:gridCol w="428825"/>
                <a:gridCol w="428825"/>
                <a:gridCol w="428825"/>
              </a:tblGrid>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F6B26B"/>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B4A7D6"/>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B6D7A8"/>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graphicFrame>
        <p:nvGraphicFramePr>
          <p:cNvPr id="180" name="Google Shape;180;p24"/>
          <p:cNvGraphicFramePr/>
          <p:nvPr/>
        </p:nvGraphicFramePr>
        <p:xfrm>
          <a:off x="5788150" y="1836388"/>
          <a:ext cx="3000000" cy="3000000"/>
        </p:xfrm>
        <a:graphic>
          <a:graphicData uri="http://schemas.openxmlformats.org/drawingml/2006/table">
            <a:tbl>
              <a:tblPr>
                <a:noFill/>
                <a:tableStyleId>{B37840D6-3470-4D73-9E78-5B71F7178001}</a:tableStyleId>
              </a:tblPr>
              <a:tblGrid>
                <a:gridCol w="428825"/>
              </a:tblGrid>
              <a:tr h="299725">
                <a:tc>
                  <a:txBody>
                    <a:bodyPr/>
                    <a:lstStyle/>
                    <a:p>
                      <a:pPr indent="0" lvl="0" marL="0" rtl="0" algn="ctr">
                        <a:spcBef>
                          <a:spcPts val="0"/>
                        </a:spcBef>
                        <a:spcAft>
                          <a:spcPts val="0"/>
                        </a:spcAft>
                        <a:buNone/>
                      </a:pPr>
                      <a:r>
                        <a:rPr lang="en">
                          <a:latin typeface="Montserrat"/>
                          <a:ea typeface="Montserrat"/>
                          <a:cs typeface="Montserrat"/>
                          <a:sym typeface="Montserrat"/>
                        </a:rPr>
                        <a:t>Y</a:t>
                      </a:r>
                      <a:endParaRPr>
                        <a:latin typeface="Montserrat"/>
                        <a:ea typeface="Montserrat"/>
                        <a:cs typeface="Montserrat"/>
                        <a:sym typeface="Montserrat"/>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D0E0E3"/>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sp>
        <p:nvSpPr>
          <p:cNvPr id="181" name="Google Shape;181;p24"/>
          <p:cNvSpPr/>
          <p:nvPr/>
        </p:nvSpPr>
        <p:spPr>
          <a:xfrm>
            <a:off x="4226375" y="3243625"/>
            <a:ext cx="565200" cy="228300"/>
          </a:xfrm>
          <a:prstGeom prst="roundRect">
            <a:avLst>
              <a:gd fmla="val 16667" name="adj"/>
            </a:avLst>
          </a:prstGeom>
          <a:solidFill>
            <a:srgbClr val="F6B26B"/>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182" name="Google Shape;182;p24"/>
          <p:cNvCxnSpPr>
            <a:stCxn id="181" idx="2"/>
            <a:endCxn id="183" idx="0"/>
          </p:cNvCxnSpPr>
          <p:nvPr/>
        </p:nvCxnSpPr>
        <p:spPr>
          <a:xfrm flipH="1">
            <a:off x="4131575" y="3471925"/>
            <a:ext cx="377400" cy="288600"/>
          </a:xfrm>
          <a:prstGeom prst="straightConnector1">
            <a:avLst/>
          </a:prstGeom>
          <a:noFill/>
          <a:ln cap="flat" cmpd="sng" w="19050">
            <a:solidFill>
              <a:srgbClr val="595959"/>
            </a:solidFill>
            <a:prstDash val="solid"/>
            <a:round/>
            <a:headEnd len="med" w="med" type="none"/>
            <a:tailEnd len="med" w="med" type="triangle"/>
          </a:ln>
        </p:spPr>
      </p:cxnSp>
      <p:cxnSp>
        <p:nvCxnSpPr>
          <p:cNvPr id="184" name="Google Shape;184;p24"/>
          <p:cNvCxnSpPr>
            <a:stCxn id="181" idx="2"/>
            <a:endCxn id="185" idx="0"/>
          </p:cNvCxnSpPr>
          <p:nvPr/>
        </p:nvCxnSpPr>
        <p:spPr>
          <a:xfrm>
            <a:off x="4508975" y="3471925"/>
            <a:ext cx="426600" cy="288600"/>
          </a:xfrm>
          <a:prstGeom prst="straightConnector1">
            <a:avLst/>
          </a:prstGeom>
          <a:noFill/>
          <a:ln cap="flat" cmpd="sng" w="19050">
            <a:solidFill>
              <a:srgbClr val="595959"/>
            </a:solidFill>
            <a:prstDash val="solid"/>
            <a:round/>
            <a:headEnd len="med" w="med" type="none"/>
            <a:tailEnd len="med" w="med" type="triangle"/>
          </a:ln>
        </p:spPr>
      </p:cxnSp>
      <p:sp>
        <p:nvSpPr>
          <p:cNvPr id="183" name="Google Shape;183;p24"/>
          <p:cNvSpPr/>
          <p:nvPr/>
        </p:nvSpPr>
        <p:spPr>
          <a:xfrm>
            <a:off x="3848925" y="3760550"/>
            <a:ext cx="565200" cy="257100"/>
          </a:xfrm>
          <a:prstGeom prst="roundRect">
            <a:avLst>
              <a:gd fmla="val 16667" name="adj"/>
            </a:avLst>
          </a:prstGeom>
          <a:solidFill>
            <a:srgbClr val="B6D7A8"/>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185" name="Google Shape;185;p24"/>
          <p:cNvSpPr/>
          <p:nvPr/>
        </p:nvSpPr>
        <p:spPr>
          <a:xfrm>
            <a:off x="4666800" y="3760550"/>
            <a:ext cx="537600" cy="257100"/>
          </a:xfrm>
          <a:prstGeom prst="roundRect">
            <a:avLst>
              <a:gd fmla="val 16667" name="adj"/>
            </a:avLst>
          </a:prstGeom>
          <a:solidFill>
            <a:srgbClr val="EA99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186" name="Google Shape;186;p24"/>
          <p:cNvCxnSpPr>
            <a:stCxn id="183" idx="2"/>
            <a:endCxn id="187" idx="0"/>
          </p:cNvCxnSpPr>
          <p:nvPr/>
        </p:nvCxnSpPr>
        <p:spPr>
          <a:xfrm flipH="1">
            <a:off x="3376125" y="4017650"/>
            <a:ext cx="755400" cy="418500"/>
          </a:xfrm>
          <a:prstGeom prst="straightConnector1">
            <a:avLst/>
          </a:prstGeom>
          <a:noFill/>
          <a:ln cap="flat" cmpd="sng" w="19050">
            <a:solidFill>
              <a:srgbClr val="595959"/>
            </a:solidFill>
            <a:prstDash val="solid"/>
            <a:round/>
            <a:headEnd len="med" w="med" type="none"/>
            <a:tailEnd len="med" w="med" type="triangle"/>
          </a:ln>
        </p:spPr>
      </p:cxnSp>
      <p:cxnSp>
        <p:nvCxnSpPr>
          <p:cNvPr id="188" name="Google Shape;188;p24"/>
          <p:cNvCxnSpPr>
            <a:stCxn id="183" idx="2"/>
            <a:endCxn id="189" idx="0"/>
          </p:cNvCxnSpPr>
          <p:nvPr/>
        </p:nvCxnSpPr>
        <p:spPr>
          <a:xfrm>
            <a:off x="4131525" y="4017650"/>
            <a:ext cx="74400" cy="418500"/>
          </a:xfrm>
          <a:prstGeom prst="straightConnector1">
            <a:avLst/>
          </a:prstGeom>
          <a:noFill/>
          <a:ln cap="flat" cmpd="sng" w="19050">
            <a:solidFill>
              <a:srgbClr val="595959"/>
            </a:solidFill>
            <a:prstDash val="solid"/>
            <a:round/>
            <a:headEnd len="med" w="med" type="none"/>
            <a:tailEnd len="med" w="med" type="triangle"/>
          </a:ln>
        </p:spPr>
      </p:cxnSp>
      <p:sp>
        <p:nvSpPr>
          <p:cNvPr id="187" name="Google Shape;187;p24"/>
          <p:cNvSpPr/>
          <p:nvPr/>
        </p:nvSpPr>
        <p:spPr>
          <a:xfrm>
            <a:off x="3093650" y="443602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189" name="Google Shape;189;p24"/>
          <p:cNvSpPr/>
          <p:nvPr/>
        </p:nvSpPr>
        <p:spPr>
          <a:xfrm>
            <a:off x="3937150" y="4436025"/>
            <a:ext cx="5376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190" name="Google Shape;190;p24"/>
          <p:cNvCxnSpPr>
            <a:stCxn id="185" idx="2"/>
            <a:endCxn id="191" idx="0"/>
          </p:cNvCxnSpPr>
          <p:nvPr/>
        </p:nvCxnSpPr>
        <p:spPr>
          <a:xfrm flipH="1">
            <a:off x="4921800" y="4017650"/>
            <a:ext cx="13800" cy="418500"/>
          </a:xfrm>
          <a:prstGeom prst="straightConnector1">
            <a:avLst/>
          </a:prstGeom>
          <a:noFill/>
          <a:ln cap="flat" cmpd="sng" w="19050">
            <a:solidFill>
              <a:srgbClr val="595959"/>
            </a:solidFill>
            <a:prstDash val="solid"/>
            <a:round/>
            <a:headEnd len="med" w="med" type="none"/>
            <a:tailEnd len="med" w="med" type="triangle"/>
          </a:ln>
        </p:spPr>
      </p:cxnSp>
      <p:cxnSp>
        <p:nvCxnSpPr>
          <p:cNvPr id="192" name="Google Shape;192;p24"/>
          <p:cNvCxnSpPr>
            <a:stCxn id="185" idx="2"/>
            <a:endCxn id="193" idx="0"/>
          </p:cNvCxnSpPr>
          <p:nvPr/>
        </p:nvCxnSpPr>
        <p:spPr>
          <a:xfrm>
            <a:off x="4935600" y="4017650"/>
            <a:ext cx="743700" cy="418500"/>
          </a:xfrm>
          <a:prstGeom prst="straightConnector1">
            <a:avLst/>
          </a:prstGeom>
          <a:noFill/>
          <a:ln cap="flat" cmpd="sng" w="19050">
            <a:solidFill>
              <a:srgbClr val="595959"/>
            </a:solidFill>
            <a:prstDash val="solid"/>
            <a:round/>
            <a:headEnd len="med" w="med" type="none"/>
            <a:tailEnd len="med" w="med" type="triangle"/>
          </a:ln>
        </p:spPr>
      </p:cxnSp>
      <p:sp>
        <p:nvSpPr>
          <p:cNvPr id="191" name="Google Shape;191;p24"/>
          <p:cNvSpPr/>
          <p:nvPr/>
        </p:nvSpPr>
        <p:spPr>
          <a:xfrm>
            <a:off x="4639200" y="443602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193" name="Google Shape;193;p24"/>
          <p:cNvSpPr/>
          <p:nvPr/>
        </p:nvSpPr>
        <p:spPr>
          <a:xfrm>
            <a:off x="5410600" y="4436025"/>
            <a:ext cx="5376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7" name="Shape 1747"/>
        <p:cNvGrpSpPr/>
        <p:nvPr/>
      </p:nvGrpSpPr>
      <p:grpSpPr>
        <a:xfrm>
          <a:off x="0" y="0"/>
          <a:ext cx="0" cy="0"/>
          <a:chOff x="0" y="0"/>
          <a:chExt cx="0" cy="0"/>
        </a:xfrm>
      </p:grpSpPr>
      <p:sp>
        <p:nvSpPr>
          <p:cNvPr id="1748" name="Google Shape;1748;p13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1749" name="Google Shape;1749;p132"/>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Our goal is to build a generalized model, which we could then use to accept a rebound signal, and output an </a:t>
            </a:r>
            <a:r>
              <a:rPr lang="en" sz="2900">
                <a:solidFill>
                  <a:srgbClr val="434343"/>
                </a:solidFill>
                <a:latin typeface="Montserrat"/>
                <a:ea typeface="Montserrat"/>
                <a:cs typeface="Montserrat"/>
                <a:sym typeface="Montserrat"/>
              </a:rPr>
              <a:t>expected</a:t>
            </a:r>
            <a:r>
              <a:rPr lang="en" sz="2900">
                <a:solidFill>
                  <a:srgbClr val="434343"/>
                </a:solidFill>
                <a:latin typeface="Montserrat"/>
                <a:ea typeface="Montserrat"/>
                <a:cs typeface="Montserrat"/>
                <a:sym typeface="Montserrat"/>
              </a:rPr>
              <a:t> rock density.</a:t>
            </a:r>
            <a:endParaRPr sz="2900">
              <a:solidFill>
                <a:srgbClr val="434343"/>
              </a:solidFill>
              <a:latin typeface="Montserrat"/>
              <a:ea typeface="Montserrat"/>
              <a:cs typeface="Montserrat"/>
              <a:sym typeface="Montserrat"/>
            </a:endParaRPr>
          </a:p>
        </p:txBody>
      </p:sp>
      <p:pic>
        <p:nvPicPr>
          <p:cNvPr descr="watermark.jpg" id="1750" name="Google Shape;1750;p13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751" name="Google Shape;1751;p13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5" name="Shape 1755"/>
        <p:cNvGrpSpPr/>
        <p:nvPr/>
      </p:nvGrpSpPr>
      <p:grpSpPr>
        <a:xfrm>
          <a:off x="0" y="0"/>
          <a:ext cx="0" cy="0"/>
          <a:chOff x="0" y="0"/>
          <a:chExt cx="0" cy="0"/>
        </a:xfrm>
      </p:grpSpPr>
      <p:sp>
        <p:nvSpPr>
          <p:cNvPr id="1756" name="Google Shape;1756;p13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1757" name="Google Shape;1757;p133"/>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Example model on top of data</a:t>
            </a:r>
            <a:r>
              <a:rPr lang="en" sz="2900">
                <a:solidFill>
                  <a:srgbClr val="434343"/>
                </a:solidFill>
                <a:latin typeface="Montserrat"/>
                <a:ea typeface="Montserrat"/>
                <a:cs typeface="Montserrat"/>
                <a:sym typeface="Montserrat"/>
              </a:rPr>
              <a:t>:</a:t>
            </a:r>
            <a:endParaRPr sz="2900">
              <a:solidFill>
                <a:srgbClr val="434343"/>
              </a:solidFill>
              <a:latin typeface="Montserrat"/>
              <a:ea typeface="Montserrat"/>
              <a:cs typeface="Montserrat"/>
              <a:sym typeface="Montserrat"/>
            </a:endParaRPr>
          </a:p>
        </p:txBody>
      </p:sp>
      <p:pic>
        <p:nvPicPr>
          <p:cNvPr descr="watermark.jpg" id="1758" name="Google Shape;1758;p13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759" name="Google Shape;1759;p13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1760" name="Google Shape;1760;p133"/>
          <p:cNvPicPr preferRelativeResize="0"/>
          <p:nvPr/>
        </p:nvPicPr>
        <p:blipFill>
          <a:blip r:embed="rId4">
            <a:alphaModFix/>
          </a:blip>
          <a:stretch>
            <a:fillRect/>
          </a:stretch>
        </p:blipFill>
        <p:spPr>
          <a:xfrm>
            <a:off x="2266700" y="1762900"/>
            <a:ext cx="4943073" cy="3293749"/>
          </a:xfrm>
          <a:prstGeom prst="rect">
            <a:avLst/>
          </a:prstGeom>
          <a:noFill/>
          <a:ln>
            <a:noFill/>
          </a:ln>
        </p:spPr>
      </p:pic>
      <p:sp>
        <p:nvSpPr>
          <p:cNvPr id="1761" name="Google Shape;1761;p133"/>
          <p:cNvSpPr/>
          <p:nvPr/>
        </p:nvSpPr>
        <p:spPr>
          <a:xfrm>
            <a:off x="2743650" y="2174649"/>
            <a:ext cx="4220425" cy="2184645"/>
          </a:xfrm>
          <a:custGeom>
            <a:rect b="b" l="l" r="r" t="t"/>
            <a:pathLst>
              <a:path extrusionOk="0" h="82838" w="168817">
                <a:moveTo>
                  <a:pt x="0" y="46325"/>
                </a:moveTo>
                <a:cubicBezTo>
                  <a:pt x="4137" y="38701"/>
                  <a:pt x="11487" y="-5503"/>
                  <a:pt x="24820" y="582"/>
                </a:cubicBezTo>
                <a:cubicBezTo>
                  <a:pt x="38153" y="6667"/>
                  <a:pt x="62050" y="82803"/>
                  <a:pt x="79998" y="82837"/>
                </a:cubicBezTo>
                <a:cubicBezTo>
                  <a:pt x="97946" y="82871"/>
                  <a:pt x="117707" y="4513"/>
                  <a:pt x="132510" y="787"/>
                </a:cubicBezTo>
                <a:cubicBezTo>
                  <a:pt x="147313" y="-2939"/>
                  <a:pt x="162766" y="50530"/>
                  <a:pt x="168817" y="60479"/>
                </a:cubicBezTo>
              </a:path>
            </a:pathLst>
          </a:custGeom>
          <a:noFill/>
          <a:ln cap="flat" cmpd="sng" w="28575">
            <a:solidFill>
              <a:srgbClr val="E06666"/>
            </a:solidFill>
            <a:prstDash val="solid"/>
            <a:round/>
            <a:headEnd len="med" w="med" type="none"/>
            <a:tailEnd len="med" w="med" type="none"/>
          </a:ln>
        </p:spPr>
      </p:sp>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5" name="Shape 1765"/>
        <p:cNvGrpSpPr/>
        <p:nvPr/>
      </p:nvGrpSpPr>
      <p:grpSpPr>
        <a:xfrm>
          <a:off x="0" y="0"/>
          <a:ext cx="0" cy="0"/>
          <a:chOff x="0" y="0"/>
          <a:chExt cx="0" cy="0"/>
        </a:xfrm>
      </p:grpSpPr>
      <p:sp>
        <p:nvSpPr>
          <p:cNvPr id="1766" name="Google Shape;1766;p13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1767" name="Google Shape;1767;p134"/>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This generalized model would allow us to go out in the field, take a rebound signal measurement, and then report back an expected rock density value.</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For this lecture series, we will be comparing a variety of regression models against each other.</a:t>
            </a:r>
            <a:endParaRPr sz="2900">
              <a:solidFill>
                <a:srgbClr val="434343"/>
              </a:solidFill>
              <a:latin typeface="Montserrat"/>
              <a:ea typeface="Montserrat"/>
              <a:cs typeface="Montserrat"/>
              <a:sym typeface="Montserrat"/>
            </a:endParaRPr>
          </a:p>
        </p:txBody>
      </p:sp>
      <p:pic>
        <p:nvPicPr>
          <p:cNvPr descr="watermark.jpg" id="1768" name="Google Shape;1768;p13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769" name="Google Shape;1769;p13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3" name="Shape 1773"/>
        <p:cNvGrpSpPr/>
        <p:nvPr/>
      </p:nvGrpSpPr>
      <p:grpSpPr>
        <a:xfrm>
          <a:off x="0" y="0"/>
          <a:ext cx="0" cy="0"/>
          <a:chOff x="0" y="0"/>
          <a:chExt cx="0" cy="0"/>
        </a:xfrm>
      </p:grpSpPr>
      <p:sp>
        <p:nvSpPr>
          <p:cNvPr id="1774" name="Google Shape;1774;p13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1775" name="Google Shape;1775;p135"/>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Models Explored:</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Linear Regression</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Polynomial Regression</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KNN Regression</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Decision Tree Regression</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Support Vector Regression</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Boosted Trees Regression</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Random Forest Regression</a:t>
            </a:r>
            <a:endParaRPr sz="2900">
              <a:solidFill>
                <a:srgbClr val="434343"/>
              </a:solidFill>
              <a:latin typeface="Montserrat"/>
              <a:ea typeface="Montserrat"/>
              <a:cs typeface="Montserrat"/>
              <a:sym typeface="Montserrat"/>
            </a:endParaRPr>
          </a:p>
        </p:txBody>
      </p:sp>
      <p:pic>
        <p:nvPicPr>
          <p:cNvPr descr="watermark.jpg" id="1776" name="Google Shape;1776;p13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777" name="Google Shape;1777;p13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1" name="Shape 1781"/>
        <p:cNvGrpSpPr/>
        <p:nvPr/>
      </p:nvGrpSpPr>
      <p:grpSpPr>
        <a:xfrm>
          <a:off x="0" y="0"/>
          <a:ext cx="0" cy="0"/>
          <a:chOff x="0" y="0"/>
          <a:chExt cx="0" cy="0"/>
        </a:xfrm>
      </p:grpSpPr>
      <p:sp>
        <p:nvSpPr>
          <p:cNvPr id="1782" name="Google Shape;1782;p13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1783" name="Google Shape;1783;p136"/>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i="1" lang="en" sz="2900">
                <a:solidFill>
                  <a:srgbClr val="434343"/>
                </a:solidFill>
                <a:latin typeface="Montserrat"/>
                <a:ea typeface="Montserrat"/>
                <a:cs typeface="Montserrat"/>
                <a:sym typeface="Montserrat"/>
              </a:rPr>
              <a:t>Things to keep in mind:</a:t>
            </a:r>
            <a:endParaRPr i="1"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Similar to our first studies on Linear Regression, we simply need our model to predict output for the expected range of rebound signal.</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We’ll create prediction outputs for an expected signal range (</a:t>
            </a:r>
            <a:r>
              <a:rPr b="1" lang="en" sz="2900">
                <a:solidFill>
                  <a:srgbClr val="434343"/>
                </a:solidFill>
                <a:latin typeface="Montserrat"/>
                <a:ea typeface="Montserrat"/>
                <a:cs typeface="Montserrat"/>
                <a:sym typeface="Montserrat"/>
              </a:rPr>
              <a:t>0</a:t>
            </a:r>
            <a:r>
              <a:rPr i="1" lang="en" sz="2600">
                <a:solidFill>
                  <a:srgbClr val="434343"/>
                </a:solidFill>
                <a:latin typeface="Montserrat"/>
                <a:ea typeface="Montserrat"/>
                <a:cs typeface="Montserrat"/>
                <a:sym typeface="Montserrat"/>
              </a:rPr>
              <a:t>nHz</a:t>
            </a:r>
            <a:r>
              <a:rPr lang="en" sz="2900">
                <a:solidFill>
                  <a:srgbClr val="434343"/>
                </a:solidFill>
                <a:latin typeface="Montserrat"/>
                <a:ea typeface="Montserrat"/>
                <a:cs typeface="Montserrat"/>
                <a:sym typeface="Montserrat"/>
              </a:rPr>
              <a:t>-</a:t>
            </a:r>
            <a:r>
              <a:rPr b="1" lang="en" sz="2900">
                <a:solidFill>
                  <a:srgbClr val="434343"/>
                </a:solidFill>
                <a:latin typeface="Montserrat"/>
                <a:ea typeface="Montserrat"/>
                <a:cs typeface="Montserrat"/>
                <a:sym typeface="Montserrat"/>
              </a:rPr>
              <a:t>100</a:t>
            </a:r>
            <a:r>
              <a:rPr i="1" lang="en" sz="2600">
                <a:solidFill>
                  <a:srgbClr val="434343"/>
                </a:solidFill>
                <a:latin typeface="Montserrat"/>
                <a:ea typeface="Montserrat"/>
                <a:cs typeface="Montserrat"/>
                <a:sym typeface="Montserrat"/>
              </a:rPr>
              <a:t>nHz</a:t>
            </a:r>
            <a:r>
              <a:rPr lang="en" sz="2900">
                <a:solidFill>
                  <a:srgbClr val="434343"/>
                </a:solidFill>
                <a:latin typeface="Montserrat"/>
                <a:ea typeface="Montserrat"/>
                <a:cs typeface="Montserrat"/>
                <a:sym typeface="Montserrat"/>
              </a:rPr>
              <a:t>)</a:t>
            </a:r>
            <a:endParaRPr sz="2900">
              <a:solidFill>
                <a:srgbClr val="434343"/>
              </a:solidFill>
              <a:latin typeface="Montserrat"/>
              <a:ea typeface="Montserrat"/>
              <a:cs typeface="Montserrat"/>
              <a:sym typeface="Montserrat"/>
            </a:endParaRPr>
          </a:p>
        </p:txBody>
      </p:sp>
      <p:pic>
        <p:nvPicPr>
          <p:cNvPr descr="watermark.jpg" id="1784" name="Google Shape;1784;p13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785" name="Google Shape;1785;p13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9" name="Shape 1789"/>
        <p:cNvGrpSpPr/>
        <p:nvPr/>
      </p:nvGrpSpPr>
      <p:grpSpPr>
        <a:xfrm>
          <a:off x="0" y="0"/>
          <a:ext cx="0" cy="0"/>
          <a:chOff x="0" y="0"/>
          <a:chExt cx="0" cy="0"/>
        </a:xfrm>
      </p:grpSpPr>
      <p:sp>
        <p:nvSpPr>
          <p:cNvPr id="1790" name="Google Shape;1790;p13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1791" name="Google Shape;1791;p137"/>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i="1" lang="en" sz="2900">
                <a:solidFill>
                  <a:srgbClr val="434343"/>
                </a:solidFill>
                <a:latin typeface="Montserrat"/>
                <a:ea typeface="Montserrat"/>
                <a:cs typeface="Montserrat"/>
                <a:sym typeface="Montserrat"/>
              </a:rPr>
              <a:t>Things to keep in mind:</a:t>
            </a:r>
            <a:endParaRPr i="1"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We will be able to easily visualize model output to compare regression outputs.</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Keep this in mind as you compare outputs (e.g. smoothed output versus step/jagged output)</a:t>
            </a:r>
            <a:endParaRPr sz="2900">
              <a:solidFill>
                <a:srgbClr val="434343"/>
              </a:solidFill>
              <a:latin typeface="Montserrat"/>
              <a:ea typeface="Montserrat"/>
              <a:cs typeface="Montserrat"/>
              <a:sym typeface="Montserrat"/>
            </a:endParaRPr>
          </a:p>
        </p:txBody>
      </p:sp>
      <p:pic>
        <p:nvPicPr>
          <p:cNvPr descr="watermark.jpg" id="1792" name="Google Shape;1792;p13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793" name="Google Shape;1793;p13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7" name="Shape 1797"/>
        <p:cNvGrpSpPr/>
        <p:nvPr/>
      </p:nvGrpSpPr>
      <p:grpSpPr>
        <a:xfrm>
          <a:off x="0" y="0"/>
          <a:ext cx="0" cy="0"/>
          <a:chOff x="0" y="0"/>
          <a:chExt cx="0" cy="0"/>
        </a:xfrm>
      </p:grpSpPr>
      <p:sp>
        <p:nvSpPr>
          <p:cNvPr id="1798" name="Google Shape;1798;p138"/>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Random Forests</a:t>
            </a:r>
            <a:endParaRPr b="1">
              <a:latin typeface="Montserrat"/>
              <a:ea typeface="Montserrat"/>
              <a:cs typeface="Montserrat"/>
              <a:sym typeface="Montserrat"/>
            </a:endParaRPr>
          </a:p>
        </p:txBody>
      </p:sp>
      <p:sp>
        <p:nvSpPr>
          <p:cNvPr id="1799" name="Google Shape;1799;p138"/>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Coding Regression: Part One</a:t>
            </a:r>
            <a:endParaRPr/>
          </a:p>
          <a:p>
            <a:pPr indent="0" lvl="0" marL="0" rtl="0" algn="ctr">
              <a:spcBef>
                <a:spcPts val="0"/>
              </a:spcBef>
              <a:spcAft>
                <a:spcPts val="0"/>
              </a:spcAft>
              <a:buNone/>
            </a:pPr>
            <a:r>
              <a:rPr lang="en"/>
              <a:t>Data and Linear Regression</a:t>
            </a:r>
            <a:endParaRPr/>
          </a:p>
        </p:txBody>
      </p:sp>
      <p:pic>
        <p:nvPicPr>
          <p:cNvPr descr="watermark.jpg" id="1800" name="Google Shape;1800;p13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801" name="Google Shape;1801;p13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5" name="Shape 1805"/>
        <p:cNvGrpSpPr/>
        <p:nvPr/>
      </p:nvGrpSpPr>
      <p:grpSpPr>
        <a:xfrm>
          <a:off x="0" y="0"/>
          <a:ext cx="0" cy="0"/>
          <a:chOff x="0" y="0"/>
          <a:chExt cx="0" cy="0"/>
        </a:xfrm>
      </p:grpSpPr>
      <p:sp>
        <p:nvSpPr>
          <p:cNvPr id="1806" name="Google Shape;1806;p139"/>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Random Forests</a:t>
            </a:r>
            <a:endParaRPr b="1">
              <a:latin typeface="Montserrat"/>
              <a:ea typeface="Montserrat"/>
              <a:cs typeface="Montserrat"/>
              <a:sym typeface="Montserrat"/>
            </a:endParaRPr>
          </a:p>
        </p:txBody>
      </p:sp>
      <p:sp>
        <p:nvSpPr>
          <p:cNvPr id="1807" name="Google Shape;1807;p139"/>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Coding Regression: Part Three</a:t>
            </a:r>
            <a:endParaRPr/>
          </a:p>
        </p:txBody>
      </p:sp>
      <p:pic>
        <p:nvPicPr>
          <p:cNvPr descr="watermark.jpg" id="1808" name="Google Shape;1808;p13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809" name="Google Shape;1809;p13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3" name="Shape 1813"/>
        <p:cNvGrpSpPr/>
        <p:nvPr/>
      </p:nvGrpSpPr>
      <p:grpSpPr>
        <a:xfrm>
          <a:off x="0" y="0"/>
          <a:ext cx="0" cy="0"/>
          <a:chOff x="0" y="0"/>
          <a:chExt cx="0" cy="0"/>
        </a:xfrm>
      </p:grpSpPr>
      <p:sp>
        <p:nvSpPr>
          <p:cNvPr id="1814" name="Google Shape;1814;p140"/>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Random Forests</a:t>
            </a:r>
            <a:endParaRPr b="1">
              <a:latin typeface="Montserrat"/>
              <a:ea typeface="Montserrat"/>
              <a:cs typeface="Montserrat"/>
              <a:sym typeface="Montserrat"/>
            </a:endParaRPr>
          </a:p>
        </p:txBody>
      </p:sp>
      <p:sp>
        <p:nvSpPr>
          <p:cNvPr id="1815" name="Google Shape;1815;p140"/>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Coding Regression: Part Two</a:t>
            </a:r>
            <a:endParaRPr/>
          </a:p>
        </p:txBody>
      </p:sp>
      <p:pic>
        <p:nvPicPr>
          <p:cNvPr descr="watermark.jpg" id="1816" name="Google Shape;1816;p14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817" name="Google Shape;1817;p14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2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199" name="Google Shape;199;p25"/>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Root feature has huge influence over tree.</a:t>
            </a:r>
            <a:endParaRPr sz="2900">
              <a:solidFill>
                <a:srgbClr val="434343"/>
              </a:solidFill>
              <a:latin typeface="Montserrat"/>
              <a:ea typeface="Montserrat"/>
              <a:cs typeface="Montserrat"/>
              <a:sym typeface="Montserrat"/>
            </a:endParaRPr>
          </a:p>
          <a:p>
            <a:pPr indent="0" lvl="0" marL="914400" marR="0" rtl="0" algn="l">
              <a:lnSpc>
                <a:spcPct val="100000"/>
              </a:lnSpc>
              <a:spcBef>
                <a:spcPts val="1600"/>
              </a:spcBef>
              <a:spcAft>
                <a:spcPts val="1600"/>
              </a:spcAft>
              <a:buNone/>
            </a:pPr>
            <a:r>
              <a:t/>
            </a:r>
            <a:endParaRPr sz="2900">
              <a:solidFill>
                <a:srgbClr val="434343"/>
              </a:solidFill>
              <a:latin typeface="Montserrat"/>
              <a:ea typeface="Montserrat"/>
              <a:cs typeface="Montserrat"/>
              <a:sym typeface="Montserrat"/>
            </a:endParaRPr>
          </a:p>
        </p:txBody>
      </p:sp>
      <p:pic>
        <p:nvPicPr>
          <p:cNvPr descr="watermark.jpg" id="200" name="Google Shape;200;p2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01" name="Google Shape;201;p2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graphicFrame>
        <p:nvGraphicFramePr>
          <p:cNvPr id="202" name="Google Shape;202;p25"/>
          <p:cNvGraphicFramePr/>
          <p:nvPr/>
        </p:nvGraphicFramePr>
        <p:xfrm>
          <a:off x="3436900" y="1836388"/>
          <a:ext cx="3000000" cy="3000000"/>
        </p:xfrm>
        <a:graphic>
          <a:graphicData uri="http://schemas.openxmlformats.org/drawingml/2006/table">
            <a:tbl>
              <a:tblPr>
                <a:noFill/>
                <a:tableStyleId>{B37840D6-3470-4D73-9E78-5B71F7178001}</a:tableStyleId>
              </a:tblPr>
              <a:tblGrid>
                <a:gridCol w="428825"/>
                <a:gridCol w="428825"/>
                <a:gridCol w="428825"/>
                <a:gridCol w="428825"/>
                <a:gridCol w="428825"/>
              </a:tblGrid>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762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91425" marB="91425" marR="91425" marL="91425">
                    <a:lnL cap="flat" cmpd="sng" w="76200">
                      <a:solidFill>
                        <a:srgbClr val="666666"/>
                      </a:solidFill>
                      <a:prstDash val="solid"/>
                      <a:round/>
                      <a:headEnd len="sm" w="sm" type="none"/>
                      <a:tailEnd len="sm" w="sm" type="none"/>
                    </a:lnL>
                    <a:lnR cap="flat" cmpd="sng" w="76200">
                      <a:solidFill>
                        <a:srgbClr val="666666"/>
                      </a:solidFill>
                      <a:prstDash val="solid"/>
                      <a:round/>
                      <a:headEnd len="sm" w="sm" type="none"/>
                      <a:tailEnd len="sm" w="sm" type="none"/>
                    </a:lnR>
                    <a:lnT cap="flat" cmpd="sng" w="76200">
                      <a:solidFill>
                        <a:srgbClr val="666666"/>
                      </a:solidFill>
                      <a:prstDash val="solid"/>
                      <a:round/>
                      <a:headEnd len="sm" w="sm" type="none"/>
                      <a:tailEnd len="sm" w="sm" type="none"/>
                    </a:lnT>
                    <a:lnB cap="flat" cmpd="sng" w="76200">
                      <a:solidFill>
                        <a:srgbClr val="666666"/>
                      </a:solidFill>
                      <a:prstDash val="solid"/>
                      <a:round/>
                      <a:headEnd len="sm" w="sm" type="none"/>
                      <a:tailEnd len="sm" w="sm" type="none"/>
                    </a:lnB>
                    <a:solidFill>
                      <a:srgbClr val="F6B26B"/>
                    </a:solidFill>
                  </a:tcPr>
                </a:tc>
                <a:tc>
                  <a:txBody>
                    <a:bodyPr/>
                    <a:lstStyle/>
                    <a:p>
                      <a:pPr indent="0" lvl="0" marL="0" rtl="0" algn="l">
                        <a:spcBef>
                          <a:spcPts val="0"/>
                        </a:spcBef>
                        <a:spcAft>
                          <a:spcPts val="0"/>
                        </a:spcAft>
                        <a:buNone/>
                      </a:pPr>
                      <a:r>
                        <a:t/>
                      </a:r>
                      <a:endParaRPr/>
                    </a:p>
                  </a:txBody>
                  <a:tcPr marT="91425" marB="91425" marR="91425" marL="91425">
                    <a:lnL cap="flat" cmpd="sng" w="7620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B4A7D6"/>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B6D7A8"/>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762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76200">
                      <a:solidFill>
                        <a:srgbClr val="666666"/>
                      </a:solidFill>
                      <a:prstDash val="solid"/>
                      <a:round/>
                      <a:headEnd len="sm" w="sm" type="none"/>
                      <a:tailEnd len="sm" w="sm" type="none"/>
                    </a:lnL>
                    <a:lnR cap="flat" cmpd="sng" w="76200">
                      <a:solidFill>
                        <a:srgbClr val="666666"/>
                      </a:solidFill>
                      <a:prstDash val="solid"/>
                      <a:round/>
                      <a:headEnd len="sm" w="sm" type="none"/>
                      <a:tailEnd len="sm" w="sm" type="none"/>
                    </a:lnR>
                    <a:lnT cap="flat" cmpd="sng" w="76200">
                      <a:solidFill>
                        <a:srgbClr val="666666"/>
                      </a:solidFill>
                      <a:prstDash val="solid"/>
                      <a:round/>
                      <a:headEnd len="sm" w="sm" type="none"/>
                      <a:tailEnd len="sm" w="sm" type="none"/>
                    </a:lnT>
                    <a:lnB cap="flat" cmpd="sng" w="762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7620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762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76200">
                      <a:solidFill>
                        <a:srgbClr val="666666"/>
                      </a:solidFill>
                      <a:prstDash val="solid"/>
                      <a:round/>
                      <a:headEnd len="sm" w="sm" type="none"/>
                      <a:tailEnd len="sm" w="sm" type="none"/>
                    </a:lnL>
                    <a:lnR cap="flat" cmpd="sng" w="76200">
                      <a:solidFill>
                        <a:srgbClr val="666666"/>
                      </a:solidFill>
                      <a:prstDash val="solid"/>
                      <a:round/>
                      <a:headEnd len="sm" w="sm" type="none"/>
                      <a:tailEnd len="sm" w="sm" type="none"/>
                    </a:lnR>
                    <a:lnT cap="flat" cmpd="sng" w="76200">
                      <a:solidFill>
                        <a:srgbClr val="666666"/>
                      </a:solidFill>
                      <a:prstDash val="solid"/>
                      <a:round/>
                      <a:headEnd len="sm" w="sm" type="none"/>
                      <a:tailEnd len="sm" w="sm" type="none"/>
                    </a:lnT>
                    <a:lnB cap="flat" cmpd="sng" w="762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7620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graphicFrame>
        <p:nvGraphicFramePr>
          <p:cNvPr id="203" name="Google Shape;203;p25"/>
          <p:cNvGraphicFramePr/>
          <p:nvPr/>
        </p:nvGraphicFramePr>
        <p:xfrm>
          <a:off x="5788150" y="1836388"/>
          <a:ext cx="3000000" cy="3000000"/>
        </p:xfrm>
        <a:graphic>
          <a:graphicData uri="http://schemas.openxmlformats.org/drawingml/2006/table">
            <a:tbl>
              <a:tblPr>
                <a:noFill/>
                <a:tableStyleId>{B37840D6-3470-4D73-9E78-5B71F7178001}</a:tableStyleId>
              </a:tblPr>
              <a:tblGrid>
                <a:gridCol w="428825"/>
              </a:tblGrid>
              <a:tr h="299725">
                <a:tc>
                  <a:txBody>
                    <a:bodyPr/>
                    <a:lstStyle/>
                    <a:p>
                      <a:pPr indent="0" lvl="0" marL="0" rtl="0" algn="ctr">
                        <a:spcBef>
                          <a:spcPts val="0"/>
                        </a:spcBef>
                        <a:spcAft>
                          <a:spcPts val="0"/>
                        </a:spcAft>
                        <a:buNone/>
                      </a:pPr>
                      <a:r>
                        <a:rPr lang="en">
                          <a:latin typeface="Montserrat"/>
                          <a:ea typeface="Montserrat"/>
                          <a:cs typeface="Montserrat"/>
                          <a:sym typeface="Montserrat"/>
                        </a:rPr>
                        <a:t>Y</a:t>
                      </a:r>
                      <a:endParaRPr>
                        <a:latin typeface="Montserrat"/>
                        <a:ea typeface="Montserrat"/>
                        <a:cs typeface="Montserrat"/>
                        <a:sym typeface="Montserrat"/>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D0E0E3"/>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sp>
        <p:nvSpPr>
          <p:cNvPr id="204" name="Google Shape;204;p25"/>
          <p:cNvSpPr/>
          <p:nvPr/>
        </p:nvSpPr>
        <p:spPr>
          <a:xfrm>
            <a:off x="4226375" y="3243625"/>
            <a:ext cx="565200" cy="228300"/>
          </a:xfrm>
          <a:prstGeom prst="roundRect">
            <a:avLst>
              <a:gd fmla="val 16667" name="adj"/>
            </a:avLst>
          </a:prstGeom>
          <a:solidFill>
            <a:srgbClr val="F6B26B"/>
          </a:solidFill>
          <a:ln cap="flat" cmpd="sng" w="7620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205" name="Google Shape;205;p25"/>
          <p:cNvCxnSpPr>
            <a:stCxn id="204" idx="2"/>
            <a:endCxn id="206" idx="0"/>
          </p:cNvCxnSpPr>
          <p:nvPr/>
        </p:nvCxnSpPr>
        <p:spPr>
          <a:xfrm flipH="1">
            <a:off x="4131575" y="3471925"/>
            <a:ext cx="377400" cy="288600"/>
          </a:xfrm>
          <a:prstGeom prst="straightConnector1">
            <a:avLst/>
          </a:prstGeom>
          <a:noFill/>
          <a:ln cap="flat" cmpd="sng" w="19050">
            <a:solidFill>
              <a:srgbClr val="595959"/>
            </a:solidFill>
            <a:prstDash val="solid"/>
            <a:round/>
            <a:headEnd len="med" w="med" type="none"/>
            <a:tailEnd len="med" w="med" type="triangle"/>
          </a:ln>
        </p:spPr>
      </p:cxnSp>
      <p:cxnSp>
        <p:nvCxnSpPr>
          <p:cNvPr id="207" name="Google Shape;207;p25"/>
          <p:cNvCxnSpPr>
            <a:stCxn id="204" idx="2"/>
            <a:endCxn id="208" idx="0"/>
          </p:cNvCxnSpPr>
          <p:nvPr/>
        </p:nvCxnSpPr>
        <p:spPr>
          <a:xfrm>
            <a:off x="4508975" y="3471925"/>
            <a:ext cx="426600" cy="288600"/>
          </a:xfrm>
          <a:prstGeom prst="straightConnector1">
            <a:avLst/>
          </a:prstGeom>
          <a:noFill/>
          <a:ln cap="flat" cmpd="sng" w="19050">
            <a:solidFill>
              <a:srgbClr val="595959"/>
            </a:solidFill>
            <a:prstDash val="solid"/>
            <a:round/>
            <a:headEnd len="med" w="med" type="none"/>
            <a:tailEnd len="med" w="med" type="triangle"/>
          </a:ln>
        </p:spPr>
      </p:cxnSp>
      <p:sp>
        <p:nvSpPr>
          <p:cNvPr id="206" name="Google Shape;206;p25"/>
          <p:cNvSpPr/>
          <p:nvPr/>
        </p:nvSpPr>
        <p:spPr>
          <a:xfrm>
            <a:off x="3848925" y="3760550"/>
            <a:ext cx="565200" cy="257100"/>
          </a:xfrm>
          <a:prstGeom prst="roundRect">
            <a:avLst>
              <a:gd fmla="val 16667" name="adj"/>
            </a:avLst>
          </a:prstGeom>
          <a:solidFill>
            <a:srgbClr val="B6D7A8"/>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208" name="Google Shape;208;p25"/>
          <p:cNvSpPr/>
          <p:nvPr/>
        </p:nvSpPr>
        <p:spPr>
          <a:xfrm>
            <a:off x="4666800" y="3760550"/>
            <a:ext cx="537600" cy="257100"/>
          </a:xfrm>
          <a:prstGeom prst="roundRect">
            <a:avLst>
              <a:gd fmla="val 16667" name="adj"/>
            </a:avLst>
          </a:prstGeom>
          <a:solidFill>
            <a:srgbClr val="EA99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209" name="Google Shape;209;p25"/>
          <p:cNvCxnSpPr>
            <a:stCxn id="206" idx="2"/>
            <a:endCxn id="210" idx="0"/>
          </p:cNvCxnSpPr>
          <p:nvPr/>
        </p:nvCxnSpPr>
        <p:spPr>
          <a:xfrm flipH="1">
            <a:off x="3376125" y="4017650"/>
            <a:ext cx="755400" cy="418500"/>
          </a:xfrm>
          <a:prstGeom prst="straightConnector1">
            <a:avLst/>
          </a:prstGeom>
          <a:noFill/>
          <a:ln cap="flat" cmpd="sng" w="19050">
            <a:solidFill>
              <a:srgbClr val="595959"/>
            </a:solidFill>
            <a:prstDash val="solid"/>
            <a:round/>
            <a:headEnd len="med" w="med" type="none"/>
            <a:tailEnd len="med" w="med" type="triangle"/>
          </a:ln>
        </p:spPr>
      </p:cxnSp>
      <p:cxnSp>
        <p:nvCxnSpPr>
          <p:cNvPr id="211" name="Google Shape;211;p25"/>
          <p:cNvCxnSpPr>
            <a:stCxn id="206" idx="2"/>
            <a:endCxn id="212" idx="0"/>
          </p:cNvCxnSpPr>
          <p:nvPr/>
        </p:nvCxnSpPr>
        <p:spPr>
          <a:xfrm>
            <a:off x="4131525" y="4017650"/>
            <a:ext cx="74400" cy="418500"/>
          </a:xfrm>
          <a:prstGeom prst="straightConnector1">
            <a:avLst/>
          </a:prstGeom>
          <a:noFill/>
          <a:ln cap="flat" cmpd="sng" w="19050">
            <a:solidFill>
              <a:srgbClr val="595959"/>
            </a:solidFill>
            <a:prstDash val="solid"/>
            <a:round/>
            <a:headEnd len="med" w="med" type="none"/>
            <a:tailEnd len="med" w="med" type="triangle"/>
          </a:ln>
        </p:spPr>
      </p:cxnSp>
      <p:sp>
        <p:nvSpPr>
          <p:cNvPr id="210" name="Google Shape;210;p25"/>
          <p:cNvSpPr/>
          <p:nvPr/>
        </p:nvSpPr>
        <p:spPr>
          <a:xfrm>
            <a:off x="3093650" y="443602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212" name="Google Shape;212;p25"/>
          <p:cNvSpPr/>
          <p:nvPr/>
        </p:nvSpPr>
        <p:spPr>
          <a:xfrm>
            <a:off x="3937150" y="4436025"/>
            <a:ext cx="5376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213" name="Google Shape;213;p25"/>
          <p:cNvCxnSpPr>
            <a:stCxn id="208" idx="2"/>
            <a:endCxn id="214" idx="0"/>
          </p:cNvCxnSpPr>
          <p:nvPr/>
        </p:nvCxnSpPr>
        <p:spPr>
          <a:xfrm flipH="1">
            <a:off x="4921800" y="4017650"/>
            <a:ext cx="13800" cy="418500"/>
          </a:xfrm>
          <a:prstGeom prst="straightConnector1">
            <a:avLst/>
          </a:prstGeom>
          <a:noFill/>
          <a:ln cap="flat" cmpd="sng" w="19050">
            <a:solidFill>
              <a:srgbClr val="595959"/>
            </a:solidFill>
            <a:prstDash val="solid"/>
            <a:round/>
            <a:headEnd len="med" w="med" type="none"/>
            <a:tailEnd len="med" w="med" type="triangle"/>
          </a:ln>
        </p:spPr>
      </p:cxnSp>
      <p:cxnSp>
        <p:nvCxnSpPr>
          <p:cNvPr id="215" name="Google Shape;215;p25"/>
          <p:cNvCxnSpPr>
            <a:stCxn id="208" idx="2"/>
            <a:endCxn id="216" idx="0"/>
          </p:cNvCxnSpPr>
          <p:nvPr/>
        </p:nvCxnSpPr>
        <p:spPr>
          <a:xfrm>
            <a:off x="4935600" y="4017650"/>
            <a:ext cx="743700" cy="418500"/>
          </a:xfrm>
          <a:prstGeom prst="straightConnector1">
            <a:avLst/>
          </a:prstGeom>
          <a:noFill/>
          <a:ln cap="flat" cmpd="sng" w="19050">
            <a:solidFill>
              <a:srgbClr val="595959"/>
            </a:solidFill>
            <a:prstDash val="solid"/>
            <a:round/>
            <a:headEnd len="med" w="med" type="none"/>
            <a:tailEnd len="med" w="med" type="triangle"/>
          </a:ln>
        </p:spPr>
      </p:cxnSp>
      <p:sp>
        <p:nvSpPr>
          <p:cNvPr id="214" name="Google Shape;214;p25"/>
          <p:cNvSpPr/>
          <p:nvPr/>
        </p:nvSpPr>
        <p:spPr>
          <a:xfrm>
            <a:off x="4639200" y="443602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216" name="Google Shape;216;p25"/>
          <p:cNvSpPr/>
          <p:nvPr/>
        </p:nvSpPr>
        <p:spPr>
          <a:xfrm>
            <a:off x="5410600" y="4436025"/>
            <a:ext cx="5376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2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222" name="Google Shape;222;p26"/>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We could try adjusting rules, such as:</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Splitting Criterion (Information Gain)</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Minimum Gini Impurity Decrease</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Setting Depth Limits</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Limits on number of terminal leaf nodes</a:t>
            </a:r>
            <a:endParaRPr sz="2900">
              <a:solidFill>
                <a:srgbClr val="434343"/>
              </a:solidFill>
              <a:latin typeface="Montserrat"/>
              <a:ea typeface="Montserrat"/>
              <a:cs typeface="Montserrat"/>
              <a:sym typeface="Montserrat"/>
            </a:endParaRPr>
          </a:p>
          <a:p>
            <a:pPr indent="0" lvl="0" marL="914400" marR="0" rtl="0" algn="l">
              <a:lnSpc>
                <a:spcPct val="100000"/>
              </a:lnSpc>
              <a:spcBef>
                <a:spcPts val="1600"/>
              </a:spcBef>
              <a:spcAft>
                <a:spcPts val="1600"/>
              </a:spcAft>
              <a:buNone/>
            </a:pPr>
            <a:r>
              <a:t/>
            </a:r>
            <a:endParaRPr sz="2900">
              <a:solidFill>
                <a:srgbClr val="434343"/>
              </a:solidFill>
              <a:latin typeface="Montserrat"/>
              <a:ea typeface="Montserrat"/>
              <a:cs typeface="Montserrat"/>
              <a:sym typeface="Montserrat"/>
            </a:endParaRPr>
          </a:p>
        </p:txBody>
      </p:sp>
      <p:pic>
        <p:nvPicPr>
          <p:cNvPr descr="watermark.jpg" id="223" name="Google Shape;223;p2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24" name="Google Shape;224;p2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2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230" name="Google Shape;230;p27"/>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However even with all these added hyperparameter adjustments, the single decision tree is still limited:</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Single feature for root node.</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Splitting criteria can lead to some features not being used.</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Potential for overfitting to data.</a:t>
            </a:r>
            <a:endParaRPr sz="2900">
              <a:solidFill>
                <a:srgbClr val="434343"/>
              </a:solidFill>
              <a:latin typeface="Montserrat"/>
              <a:ea typeface="Montserrat"/>
              <a:cs typeface="Montserrat"/>
              <a:sym typeface="Montserrat"/>
            </a:endParaRPr>
          </a:p>
          <a:p>
            <a:pPr indent="0" lvl="0" marL="914400" marR="0" rtl="0" algn="l">
              <a:lnSpc>
                <a:spcPct val="100000"/>
              </a:lnSpc>
              <a:spcBef>
                <a:spcPts val="1600"/>
              </a:spcBef>
              <a:spcAft>
                <a:spcPts val="1600"/>
              </a:spcAft>
              <a:buNone/>
            </a:pPr>
            <a:r>
              <a:t/>
            </a:r>
            <a:endParaRPr sz="2900">
              <a:solidFill>
                <a:srgbClr val="434343"/>
              </a:solidFill>
              <a:latin typeface="Montserrat"/>
              <a:ea typeface="Montserrat"/>
              <a:cs typeface="Montserrat"/>
              <a:sym typeface="Montserrat"/>
            </a:endParaRPr>
          </a:p>
        </p:txBody>
      </p:sp>
      <p:pic>
        <p:nvPicPr>
          <p:cNvPr descr="watermark.jpg" id="231" name="Google Shape;231;p2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32" name="Google Shape;232;p2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2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238" name="Google Shape;238;p28"/>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1995: Tin Kam Ho presents </a:t>
            </a:r>
            <a:r>
              <a:rPr i="1" lang="en" sz="2900">
                <a:solidFill>
                  <a:srgbClr val="434343"/>
                </a:solidFill>
                <a:latin typeface="Montserrat"/>
                <a:ea typeface="Montserrat"/>
                <a:cs typeface="Montserrat"/>
                <a:sym typeface="Montserrat"/>
              </a:rPr>
              <a:t>Random Decision Forests</a:t>
            </a:r>
            <a:r>
              <a:rPr lang="en" sz="2900">
                <a:solidFill>
                  <a:srgbClr val="434343"/>
                </a:solidFill>
                <a:latin typeface="Montserrat"/>
                <a:ea typeface="Montserrat"/>
                <a:cs typeface="Montserrat"/>
                <a:sym typeface="Montserrat"/>
              </a:rPr>
              <a:t> at the 3rd International Conference on Document Analysis and Recognition in Montreal.</a:t>
            </a:r>
            <a:endParaRPr sz="2900">
              <a:solidFill>
                <a:srgbClr val="434343"/>
              </a:solidFill>
              <a:latin typeface="Montserrat"/>
              <a:ea typeface="Montserrat"/>
              <a:cs typeface="Montserrat"/>
              <a:sym typeface="Montserrat"/>
            </a:endParaRPr>
          </a:p>
        </p:txBody>
      </p:sp>
      <p:pic>
        <p:nvPicPr>
          <p:cNvPr descr="watermark.jpg" id="239" name="Google Shape;239;p2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40" name="Google Shape;240;p2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241" name="Google Shape;241;p28"/>
          <p:cNvPicPr preferRelativeResize="0"/>
          <p:nvPr/>
        </p:nvPicPr>
        <p:blipFill>
          <a:blip r:embed="rId4">
            <a:alphaModFix/>
          </a:blip>
          <a:stretch>
            <a:fillRect/>
          </a:stretch>
        </p:blipFill>
        <p:spPr>
          <a:xfrm>
            <a:off x="5966725" y="2747597"/>
            <a:ext cx="1510000" cy="18950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2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pic>
        <p:nvPicPr>
          <p:cNvPr descr="watermark.jpg" id="247" name="Google Shape;247;p2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48" name="Google Shape;248;p2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graphicFrame>
        <p:nvGraphicFramePr>
          <p:cNvPr id="249" name="Google Shape;249;p29"/>
          <p:cNvGraphicFramePr/>
          <p:nvPr/>
        </p:nvGraphicFramePr>
        <p:xfrm>
          <a:off x="3436900" y="1607788"/>
          <a:ext cx="3000000" cy="3000000"/>
        </p:xfrm>
        <a:graphic>
          <a:graphicData uri="http://schemas.openxmlformats.org/drawingml/2006/table">
            <a:tbl>
              <a:tblPr>
                <a:noFill/>
                <a:tableStyleId>{B37840D6-3470-4D73-9E78-5B71F7178001}</a:tableStyleId>
              </a:tblPr>
              <a:tblGrid>
                <a:gridCol w="428825"/>
                <a:gridCol w="428825"/>
                <a:gridCol w="428825"/>
                <a:gridCol w="428825"/>
                <a:gridCol w="428825"/>
              </a:tblGrid>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F6B26B"/>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B4A7D6"/>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B6D7A8"/>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graphicFrame>
        <p:nvGraphicFramePr>
          <p:cNvPr id="250" name="Google Shape;250;p29"/>
          <p:cNvGraphicFramePr/>
          <p:nvPr/>
        </p:nvGraphicFramePr>
        <p:xfrm>
          <a:off x="5788150" y="1607788"/>
          <a:ext cx="3000000" cy="3000000"/>
        </p:xfrm>
        <a:graphic>
          <a:graphicData uri="http://schemas.openxmlformats.org/drawingml/2006/table">
            <a:tbl>
              <a:tblPr>
                <a:noFill/>
                <a:tableStyleId>{B37840D6-3470-4D73-9E78-5B71F7178001}</a:tableStyleId>
              </a:tblPr>
              <a:tblGrid>
                <a:gridCol w="428825"/>
              </a:tblGrid>
              <a:tr h="299725">
                <a:tc>
                  <a:txBody>
                    <a:bodyPr/>
                    <a:lstStyle/>
                    <a:p>
                      <a:pPr indent="0" lvl="0" marL="0" rtl="0" algn="ctr">
                        <a:spcBef>
                          <a:spcPts val="0"/>
                        </a:spcBef>
                        <a:spcAft>
                          <a:spcPts val="0"/>
                        </a:spcAft>
                        <a:buNone/>
                      </a:pPr>
                      <a:r>
                        <a:rPr lang="en">
                          <a:latin typeface="Montserrat"/>
                          <a:ea typeface="Montserrat"/>
                          <a:cs typeface="Montserrat"/>
                          <a:sym typeface="Montserrat"/>
                        </a:rPr>
                        <a:t>Y</a:t>
                      </a:r>
                      <a:endParaRPr>
                        <a:latin typeface="Montserrat"/>
                        <a:ea typeface="Montserrat"/>
                        <a:cs typeface="Montserrat"/>
                        <a:sym typeface="Montserrat"/>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D0E0E3"/>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3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pic>
        <p:nvPicPr>
          <p:cNvPr descr="watermark.jpg" id="256" name="Google Shape;256;p3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57" name="Google Shape;257;p3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58" name="Google Shape;258;p30"/>
          <p:cNvSpPr/>
          <p:nvPr/>
        </p:nvSpPr>
        <p:spPr>
          <a:xfrm>
            <a:off x="4226375" y="3243625"/>
            <a:ext cx="565200" cy="228300"/>
          </a:xfrm>
          <a:prstGeom prst="roundRect">
            <a:avLst>
              <a:gd fmla="val 16667" name="adj"/>
            </a:avLst>
          </a:prstGeom>
          <a:solidFill>
            <a:srgbClr val="F6B26B"/>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259" name="Google Shape;259;p30"/>
          <p:cNvCxnSpPr>
            <a:stCxn id="258" idx="2"/>
            <a:endCxn id="260" idx="0"/>
          </p:cNvCxnSpPr>
          <p:nvPr/>
        </p:nvCxnSpPr>
        <p:spPr>
          <a:xfrm flipH="1">
            <a:off x="4131575" y="3471925"/>
            <a:ext cx="377400" cy="288600"/>
          </a:xfrm>
          <a:prstGeom prst="straightConnector1">
            <a:avLst/>
          </a:prstGeom>
          <a:noFill/>
          <a:ln cap="flat" cmpd="sng" w="19050">
            <a:solidFill>
              <a:srgbClr val="595959"/>
            </a:solidFill>
            <a:prstDash val="solid"/>
            <a:round/>
            <a:headEnd len="med" w="med" type="none"/>
            <a:tailEnd len="med" w="med" type="triangle"/>
          </a:ln>
        </p:spPr>
      </p:cxnSp>
      <p:cxnSp>
        <p:nvCxnSpPr>
          <p:cNvPr id="261" name="Google Shape;261;p30"/>
          <p:cNvCxnSpPr>
            <a:stCxn id="258" idx="2"/>
            <a:endCxn id="262" idx="0"/>
          </p:cNvCxnSpPr>
          <p:nvPr/>
        </p:nvCxnSpPr>
        <p:spPr>
          <a:xfrm>
            <a:off x="4508975" y="3471925"/>
            <a:ext cx="426600" cy="288600"/>
          </a:xfrm>
          <a:prstGeom prst="straightConnector1">
            <a:avLst/>
          </a:prstGeom>
          <a:noFill/>
          <a:ln cap="flat" cmpd="sng" w="19050">
            <a:solidFill>
              <a:srgbClr val="595959"/>
            </a:solidFill>
            <a:prstDash val="solid"/>
            <a:round/>
            <a:headEnd len="med" w="med" type="none"/>
            <a:tailEnd len="med" w="med" type="triangle"/>
          </a:ln>
        </p:spPr>
      </p:cxnSp>
      <p:sp>
        <p:nvSpPr>
          <p:cNvPr id="260" name="Google Shape;260;p30"/>
          <p:cNvSpPr/>
          <p:nvPr/>
        </p:nvSpPr>
        <p:spPr>
          <a:xfrm>
            <a:off x="3848925" y="3760550"/>
            <a:ext cx="565200" cy="257100"/>
          </a:xfrm>
          <a:prstGeom prst="roundRect">
            <a:avLst>
              <a:gd fmla="val 16667" name="adj"/>
            </a:avLst>
          </a:prstGeom>
          <a:solidFill>
            <a:srgbClr val="B6D7A8"/>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262" name="Google Shape;262;p30"/>
          <p:cNvSpPr/>
          <p:nvPr/>
        </p:nvSpPr>
        <p:spPr>
          <a:xfrm>
            <a:off x="4666800" y="3760550"/>
            <a:ext cx="537600" cy="257100"/>
          </a:xfrm>
          <a:prstGeom prst="roundRect">
            <a:avLst>
              <a:gd fmla="val 16667" name="adj"/>
            </a:avLst>
          </a:prstGeom>
          <a:solidFill>
            <a:srgbClr val="EA99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263" name="Google Shape;263;p30"/>
          <p:cNvCxnSpPr>
            <a:stCxn id="260" idx="2"/>
            <a:endCxn id="264" idx="0"/>
          </p:cNvCxnSpPr>
          <p:nvPr/>
        </p:nvCxnSpPr>
        <p:spPr>
          <a:xfrm flipH="1">
            <a:off x="3376125" y="4017650"/>
            <a:ext cx="755400" cy="418500"/>
          </a:xfrm>
          <a:prstGeom prst="straightConnector1">
            <a:avLst/>
          </a:prstGeom>
          <a:noFill/>
          <a:ln cap="flat" cmpd="sng" w="19050">
            <a:solidFill>
              <a:srgbClr val="595959"/>
            </a:solidFill>
            <a:prstDash val="solid"/>
            <a:round/>
            <a:headEnd len="med" w="med" type="none"/>
            <a:tailEnd len="med" w="med" type="triangle"/>
          </a:ln>
        </p:spPr>
      </p:cxnSp>
      <p:cxnSp>
        <p:nvCxnSpPr>
          <p:cNvPr id="265" name="Google Shape;265;p30"/>
          <p:cNvCxnSpPr>
            <a:stCxn id="260" idx="2"/>
            <a:endCxn id="266" idx="0"/>
          </p:cNvCxnSpPr>
          <p:nvPr/>
        </p:nvCxnSpPr>
        <p:spPr>
          <a:xfrm>
            <a:off x="4131525" y="4017650"/>
            <a:ext cx="74400" cy="418500"/>
          </a:xfrm>
          <a:prstGeom prst="straightConnector1">
            <a:avLst/>
          </a:prstGeom>
          <a:noFill/>
          <a:ln cap="flat" cmpd="sng" w="19050">
            <a:solidFill>
              <a:srgbClr val="595959"/>
            </a:solidFill>
            <a:prstDash val="solid"/>
            <a:round/>
            <a:headEnd len="med" w="med" type="none"/>
            <a:tailEnd len="med" w="med" type="triangle"/>
          </a:ln>
        </p:spPr>
      </p:cxnSp>
      <p:sp>
        <p:nvSpPr>
          <p:cNvPr id="264" name="Google Shape;264;p30"/>
          <p:cNvSpPr/>
          <p:nvPr/>
        </p:nvSpPr>
        <p:spPr>
          <a:xfrm>
            <a:off x="3093650" y="443602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266" name="Google Shape;266;p30"/>
          <p:cNvSpPr/>
          <p:nvPr/>
        </p:nvSpPr>
        <p:spPr>
          <a:xfrm>
            <a:off x="3937150" y="4436025"/>
            <a:ext cx="5376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267" name="Google Shape;267;p30"/>
          <p:cNvCxnSpPr>
            <a:stCxn id="262" idx="2"/>
            <a:endCxn id="268" idx="0"/>
          </p:cNvCxnSpPr>
          <p:nvPr/>
        </p:nvCxnSpPr>
        <p:spPr>
          <a:xfrm flipH="1">
            <a:off x="4921800" y="4017650"/>
            <a:ext cx="13800" cy="418500"/>
          </a:xfrm>
          <a:prstGeom prst="straightConnector1">
            <a:avLst/>
          </a:prstGeom>
          <a:noFill/>
          <a:ln cap="flat" cmpd="sng" w="19050">
            <a:solidFill>
              <a:srgbClr val="595959"/>
            </a:solidFill>
            <a:prstDash val="solid"/>
            <a:round/>
            <a:headEnd len="med" w="med" type="none"/>
            <a:tailEnd len="med" w="med" type="triangle"/>
          </a:ln>
        </p:spPr>
      </p:cxnSp>
      <p:cxnSp>
        <p:nvCxnSpPr>
          <p:cNvPr id="269" name="Google Shape;269;p30"/>
          <p:cNvCxnSpPr>
            <a:stCxn id="262" idx="2"/>
            <a:endCxn id="270" idx="0"/>
          </p:cNvCxnSpPr>
          <p:nvPr/>
        </p:nvCxnSpPr>
        <p:spPr>
          <a:xfrm>
            <a:off x="4935600" y="4017650"/>
            <a:ext cx="743700" cy="418500"/>
          </a:xfrm>
          <a:prstGeom prst="straightConnector1">
            <a:avLst/>
          </a:prstGeom>
          <a:noFill/>
          <a:ln cap="flat" cmpd="sng" w="19050">
            <a:solidFill>
              <a:srgbClr val="595959"/>
            </a:solidFill>
            <a:prstDash val="solid"/>
            <a:round/>
            <a:headEnd len="med" w="med" type="none"/>
            <a:tailEnd len="med" w="med" type="triangle"/>
          </a:ln>
        </p:spPr>
      </p:cxnSp>
      <p:sp>
        <p:nvSpPr>
          <p:cNvPr id="268" name="Google Shape;268;p30"/>
          <p:cNvSpPr/>
          <p:nvPr/>
        </p:nvSpPr>
        <p:spPr>
          <a:xfrm>
            <a:off x="4639200" y="443602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270" name="Google Shape;270;p30"/>
          <p:cNvSpPr/>
          <p:nvPr/>
        </p:nvSpPr>
        <p:spPr>
          <a:xfrm>
            <a:off x="5410600" y="4436025"/>
            <a:ext cx="5376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graphicFrame>
        <p:nvGraphicFramePr>
          <p:cNvPr id="271" name="Google Shape;271;p30"/>
          <p:cNvGraphicFramePr/>
          <p:nvPr/>
        </p:nvGraphicFramePr>
        <p:xfrm>
          <a:off x="3436900" y="1607788"/>
          <a:ext cx="3000000" cy="3000000"/>
        </p:xfrm>
        <a:graphic>
          <a:graphicData uri="http://schemas.openxmlformats.org/drawingml/2006/table">
            <a:tbl>
              <a:tblPr>
                <a:noFill/>
                <a:tableStyleId>{B37840D6-3470-4D73-9E78-5B71F7178001}</a:tableStyleId>
              </a:tblPr>
              <a:tblGrid>
                <a:gridCol w="428825"/>
                <a:gridCol w="428825"/>
                <a:gridCol w="428825"/>
                <a:gridCol w="428825"/>
                <a:gridCol w="428825"/>
              </a:tblGrid>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F6B26B"/>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B4A7D6"/>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B6D7A8"/>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graphicFrame>
        <p:nvGraphicFramePr>
          <p:cNvPr id="272" name="Google Shape;272;p30"/>
          <p:cNvGraphicFramePr/>
          <p:nvPr/>
        </p:nvGraphicFramePr>
        <p:xfrm>
          <a:off x="5788150" y="1607788"/>
          <a:ext cx="3000000" cy="3000000"/>
        </p:xfrm>
        <a:graphic>
          <a:graphicData uri="http://schemas.openxmlformats.org/drawingml/2006/table">
            <a:tbl>
              <a:tblPr>
                <a:noFill/>
                <a:tableStyleId>{B37840D6-3470-4D73-9E78-5B71F7178001}</a:tableStyleId>
              </a:tblPr>
              <a:tblGrid>
                <a:gridCol w="428825"/>
              </a:tblGrid>
              <a:tr h="299725">
                <a:tc>
                  <a:txBody>
                    <a:bodyPr/>
                    <a:lstStyle/>
                    <a:p>
                      <a:pPr indent="0" lvl="0" marL="0" rtl="0" algn="ctr">
                        <a:spcBef>
                          <a:spcPts val="0"/>
                        </a:spcBef>
                        <a:spcAft>
                          <a:spcPts val="0"/>
                        </a:spcAft>
                        <a:buNone/>
                      </a:pPr>
                      <a:r>
                        <a:rPr lang="en">
                          <a:latin typeface="Montserrat"/>
                          <a:ea typeface="Montserrat"/>
                          <a:cs typeface="Montserrat"/>
                          <a:sym typeface="Montserrat"/>
                        </a:rPr>
                        <a:t>Y</a:t>
                      </a:r>
                      <a:endParaRPr>
                        <a:latin typeface="Montserrat"/>
                        <a:ea typeface="Montserrat"/>
                        <a:cs typeface="Montserrat"/>
                        <a:sym typeface="Montserrat"/>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D0E0E3"/>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3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pic>
        <p:nvPicPr>
          <p:cNvPr descr="watermark.jpg" id="278" name="Google Shape;278;p3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79" name="Google Shape;279;p3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80" name="Google Shape;280;p31"/>
          <p:cNvSpPr/>
          <p:nvPr/>
        </p:nvSpPr>
        <p:spPr>
          <a:xfrm>
            <a:off x="4226375" y="3243625"/>
            <a:ext cx="565200" cy="228300"/>
          </a:xfrm>
          <a:prstGeom prst="roundRect">
            <a:avLst>
              <a:gd fmla="val 16667" name="adj"/>
            </a:avLst>
          </a:prstGeom>
          <a:solidFill>
            <a:srgbClr val="F6B26B"/>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281" name="Google Shape;281;p31"/>
          <p:cNvCxnSpPr>
            <a:stCxn id="280" idx="2"/>
            <a:endCxn id="282" idx="0"/>
          </p:cNvCxnSpPr>
          <p:nvPr/>
        </p:nvCxnSpPr>
        <p:spPr>
          <a:xfrm flipH="1">
            <a:off x="4131575" y="3471925"/>
            <a:ext cx="377400" cy="288600"/>
          </a:xfrm>
          <a:prstGeom prst="straightConnector1">
            <a:avLst/>
          </a:prstGeom>
          <a:noFill/>
          <a:ln cap="flat" cmpd="sng" w="19050">
            <a:solidFill>
              <a:srgbClr val="595959"/>
            </a:solidFill>
            <a:prstDash val="solid"/>
            <a:round/>
            <a:headEnd len="med" w="med" type="none"/>
            <a:tailEnd len="med" w="med" type="triangle"/>
          </a:ln>
        </p:spPr>
      </p:cxnSp>
      <p:cxnSp>
        <p:nvCxnSpPr>
          <p:cNvPr id="283" name="Google Shape;283;p31"/>
          <p:cNvCxnSpPr>
            <a:stCxn id="280" idx="2"/>
            <a:endCxn id="284" idx="0"/>
          </p:cNvCxnSpPr>
          <p:nvPr/>
        </p:nvCxnSpPr>
        <p:spPr>
          <a:xfrm>
            <a:off x="4508975" y="3471925"/>
            <a:ext cx="426600" cy="288600"/>
          </a:xfrm>
          <a:prstGeom prst="straightConnector1">
            <a:avLst/>
          </a:prstGeom>
          <a:noFill/>
          <a:ln cap="flat" cmpd="sng" w="19050">
            <a:solidFill>
              <a:srgbClr val="595959"/>
            </a:solidFill>
            <a:prstDash val="solid"/>
            <a:round/>
            <a:headEnd len="med" w="med" type="none"/>
            <a:tailEnd len="med" w="med" type="triangle"/>
          </a:ln>
        </p:spPr>
      </p:cxnSp>
      <p:sp>
        <p:nvSpPr>
          <p:cNvPr id="282" name="Google Shape;282;p31"/>
          <p:cNvSpPr/>
          <p:nvPr/>
        </p:nvSpPr>
        <p:spPr>
          <a:xfrm>
            <a:off x="3848925" y="3760550"/>
            <a:ext cx="565200" cy="257100"/>
          </a:xfrm>
          <a:prstGeom prst="roundRect">
            <a:avLst>
              <a:gd fmla="val 16667" name="adj"/>
            </a:avLst>
          </a:prstGeom>
          <a:solidFill>
            <a:srgbClr val="B6D7A8"/>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284" name="Google Shape;284;p31"/>
          <p:cNvSpPr/>
          <p:nvPr/>
        </p:nvSpPr>
        <p:spPr>
          <a:xfrm>
            <a:off x="4666800" y="3760550"/>
            <a:ext cx="537600" cy="257100"/>
          </a:xfrm>
          <a:prstGeom prst="roundRect">
            <a:avLst>
              <a:gd fmla="val 16667" name="adj"/>
            </a:avLst>
          </a:prstGeom>
          <a:solidFill>
            <a:srgbClr val="EA99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285" name="Google Shape;285;p31"/>
          <p:cNvCxnSpPr>
            <a:stCxn id="282" idx="2"/>
            <a:endCxn id="286" idx="0"/>
          </p:cNvCxnSpPr>
          <p:nvPr/>
        </p:nvCxnSpPr>
        <p:spPr>
          <a:xfrm flipH="1">
            <a:off x="3376125" y="4017650"/>
            <a:ext cx="755400" cy="418500"/>
          </a:xfrm>
          <a:prstGeom prst="straightConnector1">
            <a:avLst/>
          </a:prstGeom>
          <a:noFill/>
          <a:ln cap="flat" cmpd="sng" w="19050">
            <a:solidFill>
              <a:srgbClr val="595959"/>
            </a:solidFill>
            <a:prstDash val="solid"/>
            <a:round/>
            <a:headEnd len="med" w="med" type="none"/>
            <a:tailEnd len="med" w="med" type="triangle"/>
          </a:ln>
        </p:spPr>
      </p:cxnSp>
      <p:cxnSp>
        <p:nvCxnSpPr>
          <p:cNvPr id="287" name="Google Shape;287;p31"/>
          <p:cNvCxnSpPr>
            <a:stCxn id="282" idx="2"/>
            <a:endCxn id="288" idx="0"/>
          </p:cNvCxnSpPr>
          <p:nvPr/>
        </p:nvCxnSpPr>
        <p:spPr>
          <a:xfrm>
            <a:off x="4131525" y="4017650"/>
            <a:ext cx="74400" cy="418500"/>
          </a:xfrm>
          <a:prstGeom prst="straightConnector1">
            <a:avLst/>
          </a:prstGeom>
          <a:noFill/>
          <a:ln cap="flat" cmpd="sng" w="19050">
            <a:solidFill>
              <a:srgbClr val="595959"/>
            </a:solidFill>
            <a:prstDash val="solid"/>
            <a:round/>
            <a:headEnd len="med" w="med" type="none"/>
            <a:tailEnd len="med" w="med" type="triangle"/>
          </a:ln>
        </p:spPr>
      </p:cxnSp>
      <p:sp>
        <p:nvSpPr>
          <p:cNvPr id="286" name="Google Shape;286;p31"/>
          <p:cNvSpPr/>
          <p:nvPr/>
        </p:nvSpPr>
        <p:spPr>
          <a:xfrm>
            <a:off x="3093650" y="443602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288" name="Google Shape;288;p31"/>
          <p:cNvSpPr/>
          <p:nvPr/>
        </p:nvSpPr>
        <p:spPr>
          <a:xfrm>
            <a:off x="3937150" y="4436025"/>
            <a:ext cx="5376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289" name="Google Shape;289;p31"/>
          <p:cNvCxnSpPr>
            <a:stCxn id="284" idx="2"/>
            <a:endCxn id="290" idx="0"/>
          </p:cNvCxnSpPr>
          <p:nvPr/>
        </p:nvCxnSpPr>
        <p:spPr>
          <a:xfrm flipH="1">
            <a:off x="4921800" y="4017650"/>
            <a:ext cx="13800" cy="418500"/>
          </a:xfrm>
          <a:prstGeom prst="straightConnector1">
            <a:avLst/>
          </a:prstGeom>
          <a:noFill/>
          <a:ln cap="flat" cmpd="sng" w="19050">
            <a:solidFill>
              <a:srgbClr val="595959"/>
            </a:solidFill>
            <a:prstDash val="solid"/>
            <a:round/>
            <a:headEnd len="med" w="med" type="none"/>
            <a:tailEnd len="med" w="med" type="triangle"/>
          </a:ln>
        </p:spPr>
      </p:cxnSp>
      <p:cxnSp>
        <p:nvCxnSpPr>
          <p:cNvPr id="291" name="Google Shape;291;p31"/>
          <p:cNvCxnSpPr>
            <a:stCxn id="284" idx="2"/>
            <a:endCxn id="292" idx="0"/>
          </p:cNvCxnSpPr>
          <p:nvPr/>
        </p:nvCxnSpPr>
        <p:spPr>
          <a:xfrm>
            <a:off x="4935600" y="4017650"/>
            <a:ext cx="743700" cy="418500"/>
          </a:xfrm>
          <a:prstGeom prst="straightConnector1">
            <a:avLst/>
          </a:prstGeom>
          <a:noFill/>
          <a:ln cap="flat" cmpd="sng" w="19050">
            <a:solidFill>
              <a:srgbClr val="595959"/>
            </a:solidFill>
            <a:prstDash val="solid"/>
            <a:round/>
            <a:headEnd len="med" w="med" type="none"/>
            <a:tailEnd len="med" w="med" type="triangle"/>
          </a:ln>
        </p:spPr>
      </p:cxnSp>
      <p:sp>
        <p:nvSpPr>
          <p:cNvPr id="290" name="Google Shape;290;p31"/>
          <p:cNvSpPr/>
          <p:nvPr/>
        </p:nvSpPr>
        <p:spPr>
          <a:xfrm>
            <a:off x="4639200" y="443602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292" name="Google Shape;292;p31"/>
          <p:cNvSpPr/>
          <p:nvPr/>
        </p:nvSpPr>
        <p:spPr>
          <a:xfrm>
            <a:off x="5410600" y="4436025"/>
            <a:ext cx="5376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graphicFrame>
        <p:nvGraphicFramePr>
          <p:cNvPr id="293" name="Google Shape;293;p31"/>
          <p:cNvGraphicFramePr/>
          <p:nvPr/>
        </p:nvGraphicFramePr>
        <p:xfrm>
          <a:off x="3436900" y="1607788"/>
          <a:ext cx="3000000" cy="3000000"/>
        </p:xfrm>
        <a:graphic>
          <a:graphicData uri="http://schemas.openxmlformats.org/drawingml/2006/table">
            <a:tbl>
              <a:tblPr>
                <a:noFill/>
                <a:tableStyleId>{B37840D6-3470-4D73-9E78-5B71F7178001}</a:tableStyleId>
              </a:tblPr>
              <a:tblGrid>
                <a:gridCol w="428825"/>
                <a:gridCol w="428825"/>
                <a:gridCol w="428825"/>
                <a:gridCol w="428825"/>
                <a:gridCol w="428825"/>
              </a:tblGrid>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F6B26B"/>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B4A7D6"/>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B6D7A8"/>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sp>
        <p:nvSpPr>
          <p:cNvPr id="294" name="Google Shape;294;p31"/>
          <p:cNvSpPr/>
          <p:nvPr/>
        </p:nvSpPr>
        <p:spPr>
          <a:xfrm rot="-973982">
            <a:off x="3923105" y="1502867"/>
            <a:ext cx="303708" cy="288708"/>
          </a:xfrm>
          <a:prstGeom prst="star5">
            <a:avLst>
              <a:gd fmla="val 19098" name="adj"/>
              <a:gd fmla="val 105146" name="hf"/>
              <a:gd fmla="val 110557" name="vf"/>
            </a:avLst>
          </a:prstGeom>
          <a:solidFill>
            <a:srgbClr val="F1C23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31"/>
          <p:cNvSpPr/>
          <p:nvPr/>
        </p:nvSpPr>
        <p:spPr>
          <a:xfrm rot="-973982">
            <a:off x="4380305" y="1502867"/>
            <a:ext cx="303708" cy="288708"/>
          </a:xfrm>
          <a:prstGeom prst="star5">
            <a:avLst>
              <a:gd fmla="val 19098" name="adj"/>
              <a:gd fmla="val 105146" name="hf"/>
              <a:gd fmla="val 110557" name="vf"/>
            </a:avLst>
          </a:prstGeom>
          <a:solidFill>
            <a:srgbClr val="F1C23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31"/>
          <p:cNvSpPr/>
          <p:nvPr/>
        </p:nvSpPr>
        <p:spPr>
          <a:xfrm rot="-973982">
            <a:off x="5218505" y="1502867"/>
            <a:ext cx="303708" cy="288708"/>
          </a:xfrm>
          <a:prstGeom prst="star5">
            <a:avLst>
              <a:gd fmla="val 19098" name="adj"/>
              <a:gd fmla="val 105146" name="hf"/>
              <a:gd fmla="val 110557" name="vf"/>
            </a:avLst>
          </a:prstGeom>
          <a:solidFill>
            <a:srgbClr val="F1C23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aphicFrame>
        <p:nvGraphicFramePr>
          <p:cNvPr id="297" name="Google Shape;297;p31"/>
          <p:cNvGraphicFramePr/>
          <p:nvPr/>
        </p:nvGraphicFramePr>
        <p:xfrm>
          <a:off x="5788150" y="1607788"/>
          <a:ext cx="3000000" cy="3000000"/>
        </p:xfrm>
        <a:graphic>
          <a:graphicData uri="http://schemas.openxmlformats.org/drawingml/2006/table">
            <a:tbl>
              <a:tblPr>
                <a:noFill/>
                <a:tableStyleId>{B37840D6-3470-4D73-9E78-5B71F7178001}</a:tableStyleId>
              </a:tblPr>
              <a:tblGrid>
                <a:gridCol w="428825"/>
              </a:tblGrid>
              <a:tr h="299725">
                <a:tc>
                  <a:txBody>
                    <a:bodyPr/>
                    <a:lstStyle/>
                    <a:p>
                      <a:pPr indent="0" lvl="0" marL="0" rtl="0" algn="ctr">
                        <a:spcBef>
                          <a:spcPts val="0"/>
                        </a:spcBef>
                        <a:spcAft>
                          <a:spcPts val="0"/>
                        </a:spcAft>
                        <a:buNone/>
                      </a:pPr>
                      <a:r>
                        <a:rPr lang="en">
                          <a:latin typeface="Montserrat"/>
                          <a:ea typeface="Montserrat"/>
                          <a:cs typeface="Montserrat"/>
                          <a:sym typeface="Montserrat"/>
                        </a:rPr>
                        <a:t>Y</a:t>
                      </a:r>
                      <a:endParaRPr>
                        <a:latin typeface="Montserrat"/>
                        <a:ea typeface="Montserrat"/>
                        <a:cs typeface="Montserrat"/>
                        <a:sym typeface="Montserrat"/>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D0E0E3"/>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sp>
        <p:nvSpPr>
          <p:cNvPr id="62" name="Google Shape;62;p1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63" name="Google Shape;63;p14"/>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Random Forests have the ability to greatly increase the performance based on expanding ideas from the Decision Tree.</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Random Forests are known as </a:t>
            </a:r>
            <a:r>
              <a:rPr b="1" lang="en" sz="2900">
                <a:solidFill>
                  <a:srgbClr val="434343"/>
                </a:solidFill>
                <a:latin typeface="Montserrat"/>
                <a:ea typeface="Montserrat"/>
                <a:cs typeface="Montserrat"/>
                <a:sym typeface="Montserrat"/>
              </a:rPr>
              <a:t>ensemble</a:t>
            </a:r>
            <a:r>
              <a:rPr lang="en" sz="2900">
                <a:solidFill>
                  <a:srgbClr val="434343"/>
                </a:solidFill>
                <a:latin typeface="Montserrat"/>
                <a:ea typeface="Montserrat"/>
                <a:cs typeface="Montserrat"/>
                <a:sym typeface="Montserrat"/>
              </a:rPr>
              <a:t> learners, since they rely on an ensemble of models (multiple decision trees).</a:t>
            </a:r>
            <a:endParaRPr sz="2900">
              <a:solidFill>
                <a:srgbClr val="434343"/>
              </a:solidFill>
              <a:latin typeface="Montserrat"/>
              <a:ea typeface="Montserrat"/>
              <a:cs typeface="Montserrat"/>
              <a:sym typeface="Montserrat"/>
            </a:endParaRPr>
          </a:p>
        </p:txBody>
      </p:sp>
      <p:pic>
        <p:nvPicPr>
          <p:cNvPr descr="watermark.jpg" id="64" name="Google Shape;64;p1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65" name="Google Shape;65;p1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3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pic>
        <p:nvPicPr>
          <p:cNvPr descr="watermark.jpg" id="303" name="Google Shape;303;p3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04" name="Google Shape;304;p3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305" name="Google Shape;305;p32"/>
          <p:cNvSpPr/>
          <p:nvPr/>
        </p:nvSpPr>
        <p:spPr>
          <a:xfrm>
            <a:off x="4226375" y="3243625"/>
            <a:ext cx="565200" cy="228300"/>
          </a:xfrm>
          <a:prstGeom prst="roundRect">
            <a:avLst>
              <a:gd fmla="val 16667" name="adj"/>
            </a:avLst>
          </a:prstGeom>
          <a:solidFill>
            <a:srgbClr val="F6B26B"/>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306" name="Google Shape;306;p32"/>
          <p:cNvCxnSpPr>
            <a:stCxn id="305" idx="2"/>
            <a:endCxn id="307" idx="0"/>
          </p:cNvCxnSpPr>
          <p:nvPr/>
        </p:nvCxnSpPr>
        <p:spPr>
          <a:xfrm flipH="1">
            <a:off x="4131575" y="3471925"/>
            <a:ext cx="377400" cy="288600"/>
          </a:xfrm>
          <a:prstGeom prst="straightConnector1">
            <a:avLst/>
          </a:prstGeom>
          <a:noFill/>
          <a:ln cap="flat" cmpd="sng" w="19050">
            <a:solidFill>
              <a:srgbClr val="595959"/>
            </a:solidFill>
            <a:prstDash val="solid"/>
            <a:round/>
            <a:headEnd len="med" w="med" type="none"/>
            <a:tailEnd len="med" w="med" type="triangle"/>
          </a:ln>
        </p:spPr>
      </p:cxnSp>
      <p:cxnSp>
        <p:nvCxnSpPr>
          <p:cNvPr id="308" name="Google Shape;308;p32"/>
          <p:cNvCxnSpPr>
            <a:stCxn id="305" idx="2"/>
            <a:endCxn id="309" idx="0"/>
          </p:cNvCxnSpPr>
          <p:nvPr/>
        </p:nvCxnSpPr>
        <p:spPr>
          <a:xfrm>
            <a:off x="4508975" y="3471925"/>
            <a:ext cx="426600" cy="288600"/>
          </a:xfrm>
          <a:prstGeom prst="straightConnector1">
            <a:avLst/>
          </a:prstGeom>
          <a:noFill/>
          <a:ln cap="flat" cmpd="sng" w="19050">
            <a:solidFill>
              <a:srgbClr val="595959"/>
            </a:solidFill>
            <a:prstDash val="solid"/>
            <a:round/>
            <a:headEnd len="med" w="med" type="none"/>
            <a:tailEnd len="med" w="med" type="triangle"/>
          </a:ln>
        </p:spPr>
      </p:cxnSp>
      <p:sp>
        <p:nvSpPr>
          <p:cNvPr id="307" name="Google Shape;307;p32"/>
          <p:cNvSpPr/>
          <p:nvPr/>
        </p:nvSpPr>
        <p:spPr>
          <a:xfrm>
            <a:off x="3848925" y="3760550"/>
            <a:ext cx="565200" cy="257100"/>
          </a:xfrm>
          <a:prstGeom prst="roundRect">
            <a:avLst>
              <a:gd fmla="val 16667" name="adj"/>
            </a:avLst>
          </a:prstGeom>
          <a:solidFill>
            <a:srgbClr val="B6D7A8"/>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309" name="Google Shape;309;p32"/>
          <p:cNvSpPr/>
          <p:nvPr/>
        </p:nvSpPr>
        <p:spPr>
          <a:xfrm>
            <a:off x="4666800" y="3760550"/>
            <a:ext cx="537600" cy="257100"/>
          </a:xfrm>
          <a:prstGeom prst="roundRect">
            <a:avLst>
              <a:gd fmla="val 16667" name="adj"/>
            </a:avLst>
          </a:prstGeom>
          <a:solidFill>
            <a:srgbClr val="EA99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310" name="Google Shape;310;p32"/>
          <p:cNvCxnSpPr>
            <a:stCxn id="307" idx="2"/>
            <a:endCxn id="311" idx="0"/>
          </p:cNvCxnSpPr>
          <p:nvPr/>
        </p:nvCxnSpPr>
        <p:spPr>
          <a:xfrm flipH="1">
            <a:off x="3376125" y="4017650"/>
            <a:ext cx="755400" cy="418500"/>
          </a:xfrm>
          <a:prstGeom prst="straightConnector1">
            <a:avLst/>
          </a:prstGeom>
          <a:noFill/>
          <a:ln cap="flat" cmpd="sng" w="19050">
            <a:solidFill>
              <a:srgbClr val="595959"/>
            </a:solidFill>
            <a:prstDash val="solid"/>
            <a:round/>
            <a:headEnd len="med" w="med" type="none"/>
            <a:tailEnd len="med" w="med" type="triangle"/>
          </a:ln>
        </p:spPr>
      </p:cxnSp>
      <p:cxnSp>
        <p:nvCxnSpPr>
          <p:cNvPr id="312" name="Google Shape;312;p32"/>
          <p:cNvCxnSpPr>
            <a:stCxn id="307" idx="2"/>
            <a:endCxn id="313" idx="0"/>
          </p:cNvCxnSpPr>
          <p:nvPr/>
        </p:nvCxnSpPr>
        <p:spPr>
          <a:xfrm>
            <a:off x="4131525" y="4017650"/>
            <a:ext cx="74400" cy="418500"/>
          </a:xfrm>
          <a:prstGeom prst="straightConnector1">
            <a:avLst/>
          </a:prstGeom>
          <a:noFill/>
          <a:ln cap="flat" cmpd="sng" w="19050">
            <a:solidFill>
              <a:srgbClr val="595959"/>
            </a:solidFill>
            <a:prstDash val="solid"/>
            <a:round/>
            <a:headEnd len="med" w="med" type="none"/>
            <a:tailEnd len="med" w="med" type="triangle"/>
          </a:ln>
        </p:spPr>
      </p:cxnSp>
      <p:sp>
        <p:nvSpPr>
          <p:cNvPr id="311" name="Google Shape;311;p32"/>
          <p:cNvSpPr/>
          <p:nvPr/>
        </p:nvSpPr>
        <p:spPr>
          <a:xfrm>
            <a:off x="3093650" y="443602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313" name="Google Shape;313;p32"/>
          <p:cNvSpPr/>
          <p:nvPr/>
        </p:nvSpPr>
        <p:spPr>
          <a:xfrm>
            <a:off x="3937150" y="4436025"/>
            <a:ext cx="5376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314" name="Google Shape;314;p32"/>
          <p:cNvCxnSpPr>
            <a:stCxn id="309" idx="2"/>
            <a:endCxn id="315" idx="0"/>
          </p:cNvCxnSpPr>
          <p:nvPr/>
        </p:nvCxnSpPr>
        <p:spPr>
          <a:xfrm flipH="1">
            <a:off x="4921800" y="4017650"/>
            <a:ext cx="13800" cy="418500"/>
          </a:xfrm>
          <a:prstGeom prst="straightConnector1">
            <a:avLst/>
          </a:prstGeom>
          <a:noFill/>
          <a:ln cap="flat" cmpd="sng" w="19050">
            <a:solidFill>
              <a:srgbClr val="595959"/>
            </a:solidFill>
            <a:prstDash val="solid"/>
            <a:round/>
            <a:headEnd len="med" w="med" type="none"/>
            <a:tailEnd len="med" w="med" type="triangle"/>
          </a:ln>
        </p:spPr>
      </p:cxnSp>
      <p:cxnSp>
        <p:nvCxnSpPr>
          <p:cNvPr id="316" name="Google Shape;316;p32"/>
          <p:cNvCxnSpPr>
            <a:stCxn id="309" idx="2"/>
            <a:endCxn id="317" idx="0"/>
          </p:cNvCxnSpPr>
          <p:nvPr/>
        </p:nvCxnSpPr>
        <p:spPr>
          <a:xfrm>
            <a:off x="4935600" y="4017650"/>
            <a:ext cx="743700" cy="418500"/>
          </a:xfrm>
          <a:prstGeom prst="straightConnector1">
            <a:avLst/>
          </a:prstGeom>
          <a:noFill/>
          <a:ln cap="flat" cmpd="sng" w="19050">
            <a:solidFill>
              <a:srgbClr val="595959"/>
            </a:solidFill>
            <a:prstDash val="solid"/>
            <a:round/>
            <a:headEnd len="med" w="med" type="none"/>
            <a:tailEnd len="med" w="med" type="triangle"/>
          </a:ln>
        </p:spPr>
      </p:cxnSp>
      <p:sp>
        <p:nvSpPr>
          <p:cNvPr id="315" name="Google Shape;315;p32"/>
          <p:cNvSpPr/>
          <p:nvPr/>
        </p:nvSpPr>
        <p:spPr>
          <a:xfrm>
            <a:off x="4639200" y="443602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317" name="Google Shape;317;p32"/>
          <p:cNvSpPr/>
          <p:nvPr/>
        </p:nvSpPr>
        <p:spPr>
          <a:xfrm>
            <a:off x="5410600" y="4436025"/>
            <a:ext cx="5376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graphicFrame>
        <p:nvGraphicFramePr>
          <p:cNvPr id="318" name="Google Shape;318;p32"/>
          <p:cNvGraphicFramePr/>
          <p:nvPr/>
        </p:nvGraphicFramePr>
        <p:xfrm>
          <a:off x="3436900" y="1607788"/>
          <a:ext cx="3000000" cy="3000000"/>
        </p:xfrm>
        <a:graphic>
          <a:graphicData uri="http://schemas.openxmlformats.org/drawingml/2006/table">
            <a:tbl>
              <a:tblPr>
                <a:noFill/>
                <a:tableStyleId>{B37840D6-3470-4D73-9E78-5B71F7178001}</a:tableStyleId>
              </a:tblPr>
              <a:tblGrid>
                <a:gridCol w="428825"/>
                <a:gridCol w="428825"/>
                <a:gridCol w="428825"/>
                <a:gridCol w="428825"/>
                <a:gridCol w="428825"/>
              </a:tblGrid>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F6B26B"/>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B4A7D6"/>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B6D7A8"/>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sp>
        <p:nvSpPr>
          <p:cNvPr id="319" name="Google Shape;319;p32"/>
          <p:cNvSpPr/>
          <p:nvPr/>
        </p:nvSpPr>
        <p:spPr>
          <a:xfrm rot="-973982">
            <a:off x="3923105" y="1502867"/>
            <a:ext cx="303708" cy="288708"/>
          </a:xfrm>
          <a:prstGeom prst="star5">
            <a:avLst>
              <a:gd fmla="val 19098" name="adj"/>
              <a:gd fmla="val 105146" name="hf"/>
              <a:gd fmla="val 110557" name="vf"/>
            </a:avLst>
          </a:prstGeom>
          <a:solidFill>
            <a:srgbClr val="F1C23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32"/>
          <p:cNvSpPr/>
          <p:nvPr/>
        </p:nvSpPr>
        <p:spPr>
          <a:xfrm rot="-973982">
            <a:off x="4380305" y="1502867"/>
            <a:ext cx="303708" cy="288708"/>
          </a:xfrm>
          <a:prstGeom prst="star5">
            <a:avLst>
              <a:gd fmla="val 19098" name="adj"/>
              <a:gd fmla="val 105146" name="hf"/>
              <a:gd fmla="val 110557" name="vf"/>
            </a:avLst>
          </a:prstGeom>
          <a:solidFill>
            <a:srgbClr val="F1C23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32"/>
          <p:cNvSpPr/>
          <p:nvPr/>
        </p:nvSpPr>
        <p:spPr>
          <a:xfrm rot="-973982">
            <a:off x="5218505" y="1502867"/>
            <a:ext cx="303708" cy="288708"/>
          </a:xfrm>
          <a:prstGeom prst="star5">
            <a:avLst>
              <a:gd fmla="val 19098" name="adj"/>
              <a:gd fmla="val 105146" name="hf"/>
              <a:gd fmla="val 110557" name="vf"/>
            </a:avLst>
          </a:prstGeom>
          <a:solidFill>
            <a:srgbClr val="F1C23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32"/>
          <p:cNvSpPr/>
          <p:nvPr/>
        </p:nvSpPr>
        <p:spPr>
          <a:xfrm rot="-973982">
            <a:off x="4075505" y="3103067"/>
            <a:ext cx="303708" cy="288708"/>
          </a:xfrm>
          <a:prstGeom prst="star5">
            <a:avLst>
              <a:gd fmla="val 19098" name="adj"/>
              <a:gd fmla="val 105146" name="hf"/>
              <a:gd fmla="val 110557" name="vf"/>
            </a:avLst>
          </a:prstGeom>
          <a:solidFill>
            <a:srgbClr val="F1C23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32"/>
          <p:cNvSpPr/>
          <p:nvPr/>
        </p:nvSpPr>
        <p:spPr>
          <a:xfrm rot="-973982">
            <a:off x="3694505" y="3636467"/>
            <a:ext cx="303708" cy="288708"/>
          </a:xfrm>
          <a:prstGeom prst="star5">
            <a:avLst>
              <a:gd fmla="val 19098" name="adj"/>
              <a:gd fmla="val 105146" name="hf"/>
              <a:gd fmla="val 110557" name="vf"/>
            </a:avLst>
          </a:prstGeom>
          <a:solidFill>
            <a:srgbClr val="F1C23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32"/>
          <p:cNvSpPr/>
          <p:nvPr/>
        </p:nvSpPr>
        <p:spPr>
          <a:xfrm rot="-973982">
            <a:off x="4532705" y="3636467"/>
            <a:ext cx="303708" cy="288708"/>
          </a:xfrm>
          <a:prstGeom prst="star5">
            <a:avLst>
              <a:gd fmla="val 19098" name="adj"/>
              <a:gd fmla="val 105146" name="hf"/>
              <a:gd fmla="val 110557" name="vf"/>
            </a:avLst>
          </a:prstGeom>
          <a:solidFill>
            <a:srgbClr val="F1C23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aphicFrame>
        <p:nvGraphicFramePr>
          <p:cNvPr id="325" name="Google Shape;325;p32"/>
          <p:cNvGraphicFramePr/>
          <p:nvPr/>
        </p:nvGraphicFramePr>
        <p:xfrm>
          <a:off x="5788150" y="1607788"/>
          <a:ext cx="3000000" cy="3000000"/>
        </p:xfrm>
        <a:graphic>
          <a:graphicData uri="http://schemas.openxmlformats.org/drawingml/2006/table">
            <a:tbl>
              <a:tblPr>
                <a:noFill/>
                <a:tableStyleId>{B37840D6-3470-4D73-9E78-5B71F7178001}</a:tableStyleId>
              </a:tblPr>
              <a:tblGrid>
                <a:gridCol w="428825"/>
              </a:tblGrid>
              <a:tr h="299725">
                <a:tc>
                  <a:txBody>
                    <a:bodyPr/>
                    <a:lstStyle/>
                    <a:p>
                      <a:pPr indent="0" lvl="0" marL="0" rtl="0" algn="ctr">
                        <a:spcBef>
                          <a:spcPts val="0"/>
                        </a:spcBef>
                        <a:spcAft>
                          <a:spcPts val="0"/>
                        </a:spcAft>
                        <a:buNone/>
                      </a:pPr>
                      <a:r>
                        <a:rPr lang="en">
                          <a:latin typeface="Montserrat"/>
                          <a:ea typeface="Montserrat"/>
                          <a:cs typeface="Montserrat"/>
                          <a:sym typeface="Montserrat"/>
                        </a:rPr>
                        <a:t>Y</a:t>
                      </a:r>
                      <a:endParaRPr>
                        <a:latin typeface="Montserrat"/>
                        <a:ea typeface="Montserrat"/>
                        <a:cs typeface="Montserrat"/>
                        <a:sym typeface="Montserrat"/>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D0E0E3"/>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3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pic>
        <p:nvPicPr>
          <p:cNvPr descr="watermark.jpg" id="331" name="Google Shape;331;p3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32" name="Google Shape;332;p3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333" name="Google Shape;333;p33"/>
          <p:cNvSpPr/>
          <p:nvPr/>
        </p:nvSpPr>
        <p:spPr>
          <a:xfrm>
            <a:off x="4226375" y="3243625"/>
            <a:ext cx="565200" cy="228300"/>
          </a:xfrm>
          <a:prstGeom prst="roundRect">
            <a:avLst>
              <a:gd fmla="val 16667" name="adj"/>
            </a:avLst>
          </a:prstGeom>
          <a:solidFill>
            <a:srgbClr val="F6B26B"/>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334" name="Google Shape;334;p33"/>
          <p:cNvCxnSpPr>
            <a:stCxn id="333" idx="2"/>
            <a:endCxn id="335" idx="0"/>
          </p:cNvCxnSpPr>
          <p:nvPr/>
        </p:nvCxnSpPr>
        <p:spPr>
          <a:xfrm flipH="1">
            <a:off x="4131575" y="3471925"/>
            <a:ext cx="377400" cy="288600"/>
          </a:xfrm>
          <a:prstGeom prst="straightConnector1">
            <a:avLst/>
          </a:prstGeom>
          <a:noFill/>
          <a:ln cap="flat" cmpd="sng" w="19050">
            <a:solidFill>
              <a:srgbClr val="595959"/>
            </a:solidFill>
            <a:prstDash val="solid"/>
            <a:round/>
            <a:headEnd len="med" w="med" type="none"/>
            <a:tailEnd len="med" w="med" type="triangle"/>
          </a:ln>
        </p:spPr>
      </p:cxnSp>
      <p:cxnSp>
        <p:nvCxnSpPr>
          <p:cNvPr id="336" name="Google Shape;336;p33"/>
          <p:cNvCxnSpPr>
            <a:stCxn id="333" idx="2"/>
            <a:endCxn id="337" idx="0"/>
          </p:cNvCxnSpPr>
          <p:nvPr/>
        </p:nvCxnSpPr>
        <p:spPr>
          <a:xfrm>
            <a:off x="4508975" y="3471925"/>
            <a:ext cx="426600" cy="288600"/>
          </a:xfrm>
          <a:prstGeom prst="straightConnector1">
            <a:avLst/>
          </a:prstGeom>
          <a:noFill/>
          <a:ln cap="flat" cmpd="sng" w="19050">
            <a:solidFill>
              <a:srgbClr val="595959"/>
            </a:solidFill>
            <a:prstDash val="solid"/>
            <a:round/>
            <a:headEnd len="med" w="med" type="none"/>
            <a:tailEnd len="med" w="med" type="triangle"/>
          </a:ln>
        </p:spPr>
      </p:cxnSp>
      <p:sp>
        <p:nvSpPr>
          <p:cNvPr id="335" name="Google Shape;335;p33"/>
          <p:cNvSpPr/>
          <p:nvPr/>
        </p:nvSpPr>
        <p:spPr>
          <a:xfrm>
            <a:off x="3848925" y="3760550"/>
            <a:ext cx="565200" cy="257100"/>
          </a:xfrm>
          <a:prstGeom prst="roundRect">
            <a:avLst>
              <a:gd fmla="val 16667" name="adj"/>
            </a:avLst>
          </a:prstGeom>
          <a:solidFill>
            <a:srgbClr val="B6D7A8"/>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337" name="Google Shape;337;p33"/>
          <p:cNvSpPr/>
          <p:nvPr/>
        </p:nvSpPr>
        <p:spPr>
          <a:xfrm>
            <a:off x="4666800" y="3760550"/>
            <a:ext cx="537600" cy="257100"/>
          </a:xfrm>
          <a:prstGeom prst="roundRect">
            <a:avLst>
              <a:gd fmla="val 16667" name="adj"/>
            </a:avLst>
          </a:prstGeom>
          <a:solidFill>
            <a:srgbClr val="EA99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338" name="Google Shape;338;p33"/>
          <p:cNvCxnSpPr>
            <a:stCxn id="335" idx="2"/>
            <a:endCxn id="339" idx="0"/>
          </p:cNvCxnSpPr>
          <p:nvPr/>
        </p:nvCxnSpPr>
        <p:spPr>
          <a:xfrm flipH="1">
            <a:off x="3376125" y="4017650"/>
            <a:ext cx="755400" cy="418500"/>
          </a:xfrm>
          <a:prstGeom prst="straightConnector1">
            <a:avLst/>
          </a:prstGeom>
          <a:noFill/>
          <a:ln cap="flat" cmpd="sng" w="19050">
            <a:solidFill>
              <a:srgbClr val="595959"/>
            </a:solidFill>
            <a:prstDash val="solid"/>
            <a:round/>
            <a:headEnd len="med" w="med" type="none"/>
            <a:tailEnd len="med" w="med" type="triangle"/>
          </a:ln>
        </p:spPr>
      </p:cxnSp>
      <p:cxnSp>
        <p:nvCxnSpPr>
          <p:cNvPr id="340" name="Google Shape;340;p33"/>
          <p:cNvCxnSpPr>
            <a:stCxn id="335" idx="2"/>
            <a:endCxn id="341" idx="0"/>
          </p:cNvCxnSpPr>
          <p:nvPr/>
        </p:nvCxnSpPr>
        <p:spPr>
          <a:xfrm>
            <a:off x="4131525" y="4017650"/>
            <a:ext cx="74400" cy="418500"/>
          </a:xfrm>
          <a:prstGeom prst="straightConnector1">
            <a:avLst/>
          </a:prstGeom>
          <a:noFill/>
          <a:ln cap="flat" cmpd="sng" w="19050">
            <a:solidFill>
              <a:srgbClr val="595959"/>
            </a:solidFill>
            <a:prstDash val="solid"/>
            <a:round/>
            <a:headEnd len="med" w="med" type="none"/>
            <a:tailEnd len="med" w="med" type="triangle"/>
          </a:ln>
        </p:spPr>
      </p:cxnSp>
      <p:sp>
        <p:nvSpPr>
          <p:cNvPr id="339" name="Google Shape;339;p33"/>
          <p:cNvSpPr/>
          <p:nvPr/>
        </p:nvSpPr>
        <p:spPr>
          <a:xfrm>
            <a:off x="3093650" y="443602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341" name="Google Shape;341;p33"/>
          <p:cNvSpPr/>
          <p:nvPr/>
        </p:nvSpPr>
        <p:spPr>
          <a:xfrm>
            <a:off x="3937150" y="4436025"/>
            <a:ext cx="5376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342" name="Google Shape;342;p33"/>
          <p:cNvCxnSpPr>
            <a:stCxn id="337" idx="2"/>
            <a:endCxn id="343" idx="0"/>
          </p:cNvCxnSpPr>
          <p:nvPr/>
        </p:nvCxnSpPr>
        <p:spPr>
          <a:xfrm flipH="1">
            <a:off x="4921800" y="4017650"/>
            <a:ext cx="13800" cy="418500"/>
          </a:xfrm>
          <a:prstGeom prst="straightConnector1">
            <a:avLst/>
          </a:prstGeom>
          <a:noFill/>
          <a:ln cap="flat" cmpd="sng" w="19050">
            <a:solidFill>
              <a:srgbClr val="595959"/>
            </a:solidFill>
            <a:prstDash val="solid"/>
            <a:round/>
            <a:headEnd len="med" w="med" type="none"/>
            <a:tailEnd len="med" w="med" type="triangle"/>
          </a:ln>
        </p:spPr>
      </p:cxnSp>
      <p:cxnSp>
        <p:nvCxnSpPr>
          <p:cNvPr id="344" name="Google Shape;344;p33"/>
          <p:cNvCxnSpPr>
            <a:stCxn id="337" idx="2"/>
            <a:endCxn id="345" idx="0"/>
          </p:cNvCxnSpPr>
          <p:nvPr/>
        </p:nvCxnSpPr>
        <p:spPr>
          <a:xfrm>
            <a:off x="4935600" y="4017650"/>
            <a:ext cx="743700" cy="418500"/>
          </a:xfrm>
          <a:prstGeom prst="straightConnector1">
            <a:avLst/>
          </a:prstGeom>
          <a:noFill/>
          <a:ln cap="flat" cmpd="sng" w="19050">
            <a:solidFill>
              <a:srgbClr val="595959"/>
            </a:solidFill>
            <a:prstDash val="solid"/>
            <a:round/>
            <a:headEnd len="med" w="med" type="none"/>
            <a:tailEnd len="med" w="med" type="triangle"/>
          </a:ln>
        </p:spPr>
      </p:cxnSp>
      <p:sp>
        <p:nvSpPr>
          <p:cNvPr id="343" name="Google Shape;343;p33"/>
          <p:cNvSpPr/>
          <p:nvPr/>
        </p:nvSpPr>
        <p:spPr>
          <a:xfrm>
            <a:off x="4639200" y="443602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345" name="Google Shape;345;p33"/>
          <p:cNvSpPr/>
          <p:nvPr/>
        </p:nvSpPr>
        <p:spPr>
          <a:xfrm>
            <a:off x="5410600" y="4436025"/>
            <a:ext cx="5376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graphicFrame>
        <p:nvGraphicFramePr>
          <p:cNvPr id="346" name="Google Shape;346;p33"/>
          <p:cNvGraphicFramePr/>
          <p:nvPr/>
        </p:nvGraphicFramePr>
        <p:xfrm>
          <a:off x="3436900" y="1607788"/>
          <a:ext cx="3000000" cy="3000000"/>
        </p:xfrm>
        <a:graphic>
          <a:graphicData uri="http://schemas.openxmlformats.org/drawingml/2006/table">
            <a:tbl>
              <a:tblPr>
                <a:noFill/>
                <a:tableStyleId>{B37840D6-3470-4D73-9E78-5B71F7178001}</a:tableStyleId>
              </a:tblPr>
              <a:tblGrid>
                <a:gridCol w="428825"/>
                <a:gridCol w="428825"/>
                <a:gridCol w="428825"/>
                <a:gridCol w="428825"/>
                <a:gridCol w="428825"/>
              </a:tblGrid>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F6B26B"/>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B4A7D6"/>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B6D7A8"/>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sp>
        <p:nvSpPr>
          <p:cNvPr id="347" name="Google Shape;347;p33"/>
          <p:cNvSpPr/>
          <p:nvPr/>
        </p:nvSpPr>
        <p:spPr>
          <a:xfrm>
            <a:off x="3471850" y="1636200"/>
            <a:ext cx="342000" cy="342000"/>
          </a:xfrm>
          <a:prstGeom prst="noSmoking">
            <a:avLst>
              <a:gd fmla="val 18750" name="adj"/>
            </a:avLst>
          </a:prstGeom>
          <a:solidFill>
            <a:srgbClr val="FF0000"/>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33"/>
          <p:cNvSpPr/>
          <p:nvPr/>
        </p:nvSpPr>
        <p:spPr>
          <a:xfrm>
            <a:off x="4767250" y="1636200"/>
            <a:ext cx="342000" cy="342000"/>
          </a:xfrm>
          <a:prstGeom prst="noSmoking">
            <a:avLst>
              <a:gd fmla="val 18750" name="adj"/>
            </a:avLst>
          </a:prstGeom>
          <a:solidFill>
            <a:srgbClr val="FF0000"/>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aphicFrame>
        <p:nvGraphicFramePr>
          <p:cNvPr id="349" name="Google Shape;349;p33"/>
          <p:cNvGraphicFramePr/>
          <p:nvPr/>
        </p:nvGraphicFramePr>
        <p:xfrm>
          <a:off x="5788150" y="1607788"/>
          <a:ext cx="3000000" cy="3000000"/>
        </p:xfrm>
        <a:graphic>
          <a:graphicData uri="http://schemas.openxmlformats.org/drawingml/2006/table">
            <a:tbl>
              <a:tblPr>
                <a:noFill/>
                <a:tableStyleId>{B37840D6-3470-4D73-9E78-5B71F7178001}</a:tableStyleId>
              </a:tblPr>
              <a:tblGrid>
                <a:gridCol w="428825"/>
              </a:tblGrid>
              <a:tr h="299725">
                <a:tc>
                  <a:txBody>
                    <a:bodyPr/>
                    <a:lstStyle/>
                    <a:p>
                      <a:pPr indent="0" lvl="0" marL="0" rtl="0" algn="ctr">
                        <a:spcBef>
                          <a:spcPts val="0"/>
                        </a:spcBef>
                        <a:spcAft>
                          <a:spcPts val="0"/>
                        </a:spcAft>
                        <a:buNone/>
                      </a:pPr>
                      <a:r>
                        <a:rPr lang="en">
                          <a:latin typeface="Montserrat"/>
                          <a:ea typeface="Montserrat"/>
                          <a:cs typeface="Montserrat"/>
                          <a:sym typeface="Montserrat"/>
                        </a:rPr>
                        <a:t>Y</a:t>
                      </a:r>
                      <a:endParaRPr>
                        <a:latin typeface="Montserrat"/>
                        <a:ea typeface="Montserrat"/>
                        <a:cs typeface="Montserrat"/>
                        <a:sym typeface="Montserrat"/>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D0E0E3"/>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p3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pic>
        <p:nvPicPr>
          <p:cNvPr descr="watermark.jpg" id="355" name="Google Shape;355;p3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graphicFrame>
        <p:nvGraphicFramePr>
          <p:cNvPr id="356" name="Google Shape;356;p34"/>
          <p:cNvGraphicFramePr/>
          <p:nvPr/>
        </p:nvGraphicFramePr>
        <p:xfrm>
          <a:off x="3436900" y="1607788"/>
          <a:ext cx="3000000" cy="3000000"/>
        </p:xfrm>
        <a:graphic>
          <a:graphicData uri="http://schemas.openxmlformats.org/drawingml/2006/table">
            <a:tbl>
              <a:tblPr>
                <a:noFill/>
                <a:tableStyleId>{B37840D6-3470-4D73-9E78-5B71F7178001}</a:tableStyleId>
              </a:tblPr>
              <a:tblGrid>
                <a:gridCol w="428825"/>
                <a:gridCol w="428825"/>
                <a:gridCol w="428825"/>
                <a:gridCol w="428825"/>
                <a:gridCol w="428825"/>
              </a:tblGrid>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F6B26B"/>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B4A7D6"/>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B6D7A8"/>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graphicFrame>
        <p:nvGraphicFramePr>
          <p:cNvPr id="357" name="Google Shape;357;p34"/>
          <p:cNvGraphicFramePr/>
          <p:nvPr/>
        </p:nvGraphicFramePr>
        <p:xfrm>
          <a:off x="5788150" y="1607788"/>
          <a:ext cx="3000000" cy="3000000"/>
        </p:xfrm>
        <a:graphic>
          <a:graphicData uri="http://schemas.openxmlformats.org/drawingml/2006/table">
            <a:tbl>
              <a:tblPr>
                <a:noFill/>
                <a:tableStyleId>{B37840D6-3470-4D73-9E78-5B71F7178001}</a:tableStyleId>
              </a:tblPr>
              <a:tblGrid>
                <a:gridCol w="428825"/>
              </a:tblGrid>
              <a:tr h="299725">
                <a:tc>
                  <a:txBody>
                    <a:bodyPr/>
                    <a:lstStyle/>
                    <a:p>
                      <a:pPr indent="0" lvl="0" marL="0" rtl="0" algn="ctr">
                        <a:spcBef>
                          <a:spcPts val="0"/>
                        </a:spcBef>
                        <a:spcAft>
                          <a:spcPts val="0"/>
                        </a:spcAft>
                        <a:buNone/>
                      </a:pPr>
                      <a:r>
                        <a:rPr lang="en">
                          <a:latin typeface="Montserrat"/>
                          <a:ea typeface="Montserrat"/>
                          <a:cs typeface="Montserrat"/>
                          <a:sym typeface="Montserrat"/>
                        </a:rPr>
                        <a:t>Y</a:t>
                      </a:r>
                      <a:endParaRPr>
                        <a:latin typeface="Montserrat"/>
                        <a:ea typeface="Montserrat"/>
                        <a:cs typeface="Montserrat"/>
                        <a:sym typeface="Montserrat"/>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D0E0E3"/>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p3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pic>
        <p:nvPicPr>
          <p:cNvPr descr="watermark.jpg" id="363" name="Google Shape;363;p3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graphicFrame>
        <p:nvGraphicFramePr>
          <p:cNvPr id="364" name="Google Shape;364;p35"/>
          <p:cNvGraphicFramePr/>
          <p:nvPr/>
        </p:nvGraphicFramePr>
        <p:xfrm>
          <a:off x="3436900" y="1607788"/>
          <a:ext cx="3000000" cy="3000000"/>
        </p:xfrm>
        <a:graphic>
          <a:graphicData uri="http://schemas.openxmlformats.org/drawingml/2006/table">
            <a:tbl>
              <a:tblPr>
                <a:noFill/>
                <a:tableStyleId>{B37840D6-3470-4D73-9E78-5B71F7178001}</a:tableStyleId>
              </a:tblPr>
              <a:tblGrid>
                <a:gridCol w="428825"/>
                <a:gridCol w="428825"/>
                <a:gridCol w="428825"/>
                <a:gridCol w="428825"/>
                <a:gridCol w="428825"/>
              </a:tblGrid>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F6B26B"/>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B4A7D6"/>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B6D7A8"/>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graphicFrame>
        <p:nvGraphicFramePr>
          <p:cNvPr id="365" name="Google Shape;365;p35"/>
          <p:cNvGraphicFramePr/>
          <p:nvPr/>
        </p:nvGraphicFramePr>
        <p:xfrm>
          <a:off x="5788150" y="1607788"/>
          <a:ext cx="3000000" cy="3000000"/>
        </p:xfrm>
        <a:graphic>
          <a:graphicData uri="http://schemas.openxmlformats.org/drawingml/2006/table">
            <a:tbl>
              <a:tblPr>
                <a:noFill/>
                <a:tableStyleId>{B37840D6-3470-4D73-9E78-5B71F7178001}</a:tableStyleId>
              </a:tblPr>
              <a:tblGrid>
                <a:gridCol w="428825"/>
              </a:tblGrid>
              <a:tr h="299725">
                <a:tc>
                  <a:txBody>
                    <a:bodyPr/>
                    <a:lstStyle/>
                    <a:p>
                      <a:pPr indent="0" lvl="0" marL="0" rtl="0" algn="ctr">
                        <a:spcBef>
                          <a:spcPts val="0"/>
                        </a:spcBef>
                        <a:spcAft>
                          <a:spcPts val="0"/>
                        </a:spcAft>
                        <a:buNone/>
                      </a:pPr>
                      <a:r>
                        <a:rPr lang="en">
                          <a:latin typeface="Montserrat"/>
                          <a:ea typeface="Montserrat"/>
                          <a:cs typeface="Montserrat"/>
                          <a:sym typeface="Montserrat"/>
                        </a:rPr>
                        <a:t>Y</a:t>
                      </a:r>
                      <a:endParaRPr>
                        <a:latin typeface="Montserrat"/>
                        <a:ea typeface="Montserrat"/>
                        <a:cs typeface="Montserrat"/>
                        <a:sym typeface="Montserrat"/>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D0E0E3"/>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sp>
        <p:nvSpPr>
          <p:cNvPr id="366" name="Google Shape;366;p35"/>
          <p:cNvSpPr txBox="1"/>
          <p:nvPr/>
        </p:nvSpPr>
        <p:spPr>
          <a:xfrm>
            <a:off x="774900" y="3084050"/>
            <a:ext cx="7594200" cy="1603500"/>
          </a:xfrm>
          <a:prstGeom prst="rect">
            <a:avLst/>
          </a:prstGeom>
          <a:noFill/>
          <a:ln>
            <a:noFill/>
          </a:ln>
        </p:spPr>
        <p:txBody>
          <a:bodyPr anchorCtr="0" anchor="t" bIns="91425" lIns="91425" spcFirstLastPara="1" rIns="91425" wrap="square" tIns="91425">
            <a:noAutofit/>
          </a:bodyPr>
          <a:lstStyle/>
          <a:p>
            <a:pPr indent="0" lvl="0" marL="457200" rtl="0" algn="ctr">
              <a:spcBef>
                <a:spcPts val="0"/>
              </a:spcBef>
              <a:spcAft>
                <a:spcPts val="0"/>
              </a:spcAft>
              <a:buNone/>
            </a:pPr>
            <a:r>
              <a:rPr lang="en" sz="2700">
                <a:latin typeface="Montserrat"/>
                <a:ea typeface="Montserrat"/>
                <a:cs typeface="Montserrat"/>
                <a:sym typeface="Montserrat"/>
              </a:rPr>
              <a:t>Create subsets of randomly picked features at each potential split </a:t>
            </a:r>
            <a:endParaRPr sz="2700">
              <a:latin typeface="Montserrat"/>
              <a:ea typeface="Montserrat"/>
              <a:cs typeface="Montserrat"/>
              <a:sym typeface="Montserrat"/>
            </a:endParaRPr>
          </a:p>
          <a:p>
            <a:pPr indent="0" lvl="0" marL="457200" rtl="0" algn="ctr">
              <a:spcBef>
                <a:spcPts val="0"/>
              </a:spcBef>
              <a:spcAft>
                <a:spcPts val="0"/>
              </a:spcAft>
              <a:buNone/>
            </a:pPr>
            <a:r>
              <a:t/>
            </a:r>
            <a:endParaRPr sz="2700">
              <a:latin typeface="Montserrat"/>
              <a:ea typeface="Montserrat"/>
              <a:cs typeface="Montserrat"/>
              <a:sym typeface="Montserrat"/>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p3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pic>
        <p:nvPicPr>
          <p:cNvPr descr="watermark.jpg" id="372" name="Google Shape;372;p3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graphicFrame>
        <p:nvGraphicFramePr>
          <p:cNvPr id="373" name="Google Shape;373;p36"/>
          <p:cNvGraphicFramePr/>
          <p:nvPr/>
        </p:nvGraphicFramePr>
        <p:xfrm>
          <a:off x="6027700" y="1074388"/>
          <a:ext cx="3000000" cy="3000000"/>
        </p:xfrm>
        <a:graphic>
          <a:graphicData uri="http://schemas.openxmlformats.org/drawingml/2006/table">
            <a:tbl>
              <a:tblPr>
                <a:noFill/>
                <a:tableStyleId>{B37840D6-3470-4D73-9E78-5B71F7178001}</a:tableStyleId>
              </a:tblPr>
              <a:tblGrid>
                <a:gridCol w="428825"/>
                <a:gridCol w="428825"/>
                <a:gridCol w="428825"/>
                <a:gridCol w="428825"/>
                <a:gridCol w="428825"/>
              </a:tblGrid>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F6B26B"/>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B4A7D6"/>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B6D7A8"/>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graphicFrame>
        <p:nvGraphicFramePr>
          <p:cNvPr id="374" name="Google Shape;374;p36"/>
          <p:cNvGraphicFramePr/>
          <p:nvPr/>
        </p:nvGraphicFramePr>
        <p:xfrm>
          <a:off x="8378950" y="1074388"/>
          <a:ext cx="3000000" cy="3000000"/>
        </p:xfrm>
        <a:graphic>
          <a:graphicData uri="http://schemas.openxmlformats.org/drawingml/2006/table">
            <a:tbl>
              <a:tblPr>
                <a:noFill/>
                <a:tableStyleId>{B37840D6-3470-4D73-9E78-5B71F7178001}</a:tableStyleId>
              </a:tblPr>
              <a:tblGrid>
                <a:gridCol w="428825"/>
              </a:tblGrid>
              <a:tr h="299725">
                <a:tc>
                  <a:txBody>
                    <a:bodyPr/>
                    <a:lstStyle/>
                    <a:p>
                      <a:pPr indent="0" lvl="0" marL="0" rtl="0" algn="ctr">
                        <a:spcBef>
                          <a:spcPts val="0"/>
                        </a:spcBef>
                        <a:spcAft>
                          <a:spcPts val="0"/>
                        </a:spcAft>
                        <a:buNone/>
                      </a:pPr>
                      <a:r>
                        <a:rPr lang="en">
                          <a:latin typeface="Montserrat"/>
                          <a:ea typeface="Montserrat"/>
                          <a:cs typeface="Montserrat"/>
                          <a:sym typeface="Montserrat"/>
                        </a:rPr>
                        <a:t>Y</a:t>
                      </a:r>
                      <a:endParaRPr>
                        <a:latin typeface="Montserrat"/>
                        <a:ea typeface="Montserrat"/>
                        <a:cs typeface="Montserrat"/>
                        <a:sym typeface="Montserrat"/>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D0E0E3"/>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3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pic>
        <p:nvPicPr>
          <p:cNvPr descr="watermark.jpg" id="380" name="Google Shape;380;p3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graphicFrame>
        <p:nvGraphicFramePr>
          <p:cNvPr id="381" name="Google Shape;381;p37"/>
          <p:cNvGraphicFramePr/>
          <p:nvPr/>
        </p:nvGraphicFramePr>
        <p:xfrm>
          <a:off x="6027700" y="1074388"/>
          <a:ext cx="3000000" cy="3000000"/>
        </p:xfrm>
        <a:graphic>
          <a:graphicData uri="http://schemas.openxmlformats.org/drawingml/2006/table">
            <a:tbl>
              <a:tblPr>
                <a:noFill/>
                <a:tableStyleId>{B37840D6-3470-4D73-9E78-5B71F7178001}</a:tableStyleId>
              </a:tblPr>
              <a:tblGrid>
                <a:gridCol w="428825"/>
                <a:gridCol w="428825"/>
                <a:gridCol w="428825"/>
                <a:gridCol w="428825"/>
                <a:gridCol w="428825"/>
              </a:tblGrid>
              <a:tr h="299725">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F6B26B"/>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B4A7D6"/>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B6D7A8"/>
                    </a:solidFill>
                  </a:tcPr>
                </a:tc>
              </a:tr>
              <a:tr h="226975">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graphicFrame>
        <p:nvGraphicFramePr>
          <p:cNvPr id="382" name="Google Shape;382;p37"/>
          <p:cNvGraphicFramePr/>
          <p:nvPr/>
        </p:nvGraphicFramePr>
        <p:xfrm>
          <a:off x="8378950" y="1074388"/>
          <a:ext cx="3000000" cy="3000000"/>
        </p:xfrm>
        <a:graphic>
          <a:graphicData uri="http://schemas.openxmlformats.org/drawingml/2006/table">
            <a:tbl>
              <a:tblPr>
                <a:noFill/>
                <a:tableStyleId>{B37840D6-3470-4D73-9E78-5B71F7178001}</a:tableStyleId>
              </a:tblPr>
              <a:tblGrid>
                <a:gridCol w="428825"/>
              </a:tblGrid>
              <a:tr h="299725">
                <a:tc>
                  <a:txBody>
                    <a:bodyPr/>
                    <a:lstStyle/>
                    <a:p>
                      <a:pPr indent="0" lvl="0" marL="0" rtl="0" algn="ctr">
                        <a:spcBef>
                          <a:spcPts val="0"/>
                        </a:spcBef>
                        <a:spcAft>
                          <a:spcPts val="0"/>
                        </a:spcAft>
                        <a:buNone/>
                      </a:pPr>
                      <a:r>
                        <a:rPr lang="en">
                          <a:latin typeface="Montserrat"/>
                          <a:ea typeface="Montserrat"/>
                          <a:cs typeface="Montserrat"/>
                          <a:sym typeface="Montserrat"/>
                        </a:rPr>
                        <a:t>Y</a:t>
                      </a:r>
                      <a:endParaRPr>
                        <a:latin typeface="Montserrat"/>
                        <a:ea typeface="Montserrat"/>
                        <a:cs typeface="Montserrat"/>
                        <a:sym typeface="Montserrat"/>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D0E0E3"/>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graphicFrame>
        <p:nvGraphicFramePr>
          <p:cNvPr id="383" name="Google Shape;383;p37"/>
          <p:cNvGraphicFramePr/>
          <p:nvPr/>
        </p:nvGraphicFramePr>
        <p:xfrm>
          <a:off x="4843600" y="2766213"/>
          <a:ext cx="3000000" cy="3000000"/>
        </p:xfrm>
        <a:graphic>
          <a:graphicData uri="http://schemas.openxmlformats.org/drawingml/2006/table">
            <a:tbl>
              <a:tblPr>
                <a:noFill/>
                <a:tableStyleId>{B37840D6-3470-4D73-9E78-5B71F7178001}</a:tableStyleId>
              </a:tblPr>
              <a:tblGrid>
                <a:gridCol w="428825"/>
                <a:gridCol w="428825"/>
                <a:gridCol w="428825"/>
              </a:tblGrid>
              <a:tr h="299725">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F6B26B"/>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EA9999"/>
                    </a:solidFill>
                  </a:tcPr>
                </a:tc>
              </a:tr>
              <a:tr h="226975">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bl>
          </a:graphicData>
        </a:graphic>
      </p:graphicFrame>
      <p:cxnSp>
        <p:nvCxnSpPr>
          <p:cNvPr id="384" name="Google Shape;384;p37"/>
          <p:cNvCxnSpPr/>
          <p:nvPr/>
        </p:nvCxnSpPr>
        <p:spPr>
          <a:xfrm rot="5400000">
            <a:off x="6014800" y="2378725"/>
            <a:ext cx="804300" cy="573900"/>
          </a:xfrm>
          <a:prstGeom prst="curvedConnector3">
            <a:avLst>
              <a:gd fmla="val 90684" name="adj1"/>
            </a:avLst>
          </a:prstGeom>
          <a:noFill/>
          <a:ln cap="flat" cmpd="sng" w="28575">
            <a:solidFill>
              <a:schemeClr val="dk2"/>
            </a:solidFill>
            <a:prstDash val="solid"/>
            <a:round/>
            <a:headEnd len="med" w="med" type="none"/>
            <a:tailEnd len="med" w="med" type="triangle"/>
          </a:ln>
        </p:spPr>
      </p:cxn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p3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pic>
        <p:nvPicPr>
          <p:cNvPr descr="watermark.jpg" id="390" name="Google Shape;390;p3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graphicFrame>
        <p:nvGraphicFramePr>
          <p:cNvPr id="391" name="Google Shape;391;p38"/>
          <p:cNvGraphicFramePr/>
          <p:nvPr/>
        </p:nvGraphicFramePr>
        <p:xfrm>
          <a:off x="6027700" y="1074388"/>
          <a:ext cx="3000000" cy="3000000"/>
        </p:xfrm>
        <a:graphic>
          <a:graphicData uri="http://schemas.openxmlformats.org/drawingml/2006/table">
            <a:tbl>
              <a:tblPr>
                <a:noFill/>
                <a:tableStyleId>{B37840D6-3470-4D73-9E78-5B71F7178001}</a:tableStyleId>
              </a:tblPr>
              <a:tblGrid>
                <a:gridCol w="428825"/>
                <a:gridCol w="428825"/>
                <a:gridCol w="428825"/>
                <a:gridCol w="428825"/>
                <a:gridCol w="428825"/>
              </a:tblGrid>
              <a:tr h="299725">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F6B26B"/>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B4A7D6"/>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B6D7A8"/>
                    </a:solidFill>
                  </a:tcPr>
                </a:tc>
              </a:tr>
              <a:tr h="226975">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graphicFrame>
        <p:nvGraphicFramePr>
          <p:cNvPr id="392" name="Google Shape;392;p38"/>
          <p:cNvGraphicFramePr/>
          <p:nvPr/>
        </p:nvGraphicFramePr>
        <p:xfrm>
          <a:off x="8378950" y="1074388"/>
          <a:ext cx="3000000" cy="3000000"/>
        </p:xfrm>
        <a:graphic>
          <a:graphicData uri="http://schemas.openxmlformats.org/drawingml/2006/table">
            <a:tbl>
              <a:tblPr>
                <a:noFill/>
                <a:tableStyleId>{B37840D6-3470-4D73-9E78-5B71F7178001}</a:tableStyleId>
              </a:tblPr>
              <a:tblGrid>
                <a:gridCol w="428825"/>
              </a:tblGrid>
              <a:tr h="299725">
                <a:tc>
                  <a:txBody>
                    <a:bodyPr/>
                    <a:lstStyle/>
                    <a:p>
                      <a:pPr indent="0" lvl="0" marL="0" rtl="0" algn="ctr">
                        <a:spcBef>
                          <a:spcPts val="0"/>
                        </a:spcBef>
                        <a:spcAft>
                          <a:spcPts val="0"/>
                        </a:spcAft>
                        <a:buNone/>
                      </a:pPr>
                      <a:r>
                        <a:rPr lang="en">
                          <a:latin typeface="Montserrat"/>
                          <a:ea typeface="Montserrat"/>
                          <a:cs typeface="Montserrat"/>
                          <a:sym typeface="Montserrat"/>
                        </a:rPr>
                        <a:t>Y</a:t>
                      </a:r>
                      <a:endParaRPr>
                        <a:latin typeface="Montserrat"/>
                        <a:ea typeface="Montserrat"/>
                        <a:cs typeface="Montserrat"/>
                        <a:sym typeface="Montserrat"/>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D0E0E3"/>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graphicFrame>
        <p:nvGraphicFramePr>
          <p:cNvPr id="393" name="Google Shape;393;p38"/>
          <p:cNvGraphicFramePr/>
          <p:nvPr/>
        </p:nvGraphicFramePr>
        <p:xfrm>
          <a:off x="4843600" y="2766213"/>
          <a:ext cx="3000000" cy="3000000"/>
        </p:xfrm>
        <a:graphic>
          <a:graphicData uri="http://schemas.openxmlformats.org/drawingml/2006/table">
            <a:tbl>
              <a:tblPr>
                <a:noFill/>
                <a:tableStyleId>{B37840D6-3470-4D73-9E78-5B71F7178001}</a:tableStyleId>
              </a:tblPr>
              <a:tblGrid>
                <a:gridCol w="428825"/>
                <a:gridCol w="428825"/>
                <a:gridCol w="428825"/>
              </a:tblGrid>
              <a:tr h="299725">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F6B26B"/>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EA9999"/>
                    </a:solidFill>
                  </a:tcPr>
                </a:tc>
              </a:tr>
              <a:tr h="226975">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bl>
          </a:graphicData>
        </a:graphic>
      </p:graphicFrame>
      <p:cxnSp>
        <p:nvCxnSpPr>
          <p:cNvPr id="394" name="Google Shape;394;p38"/>
          <p:cNvCxnSpPr/>
          <p:nvPr/>
        </p:nvCxnSpPr>
        <p:spPr>
          <a:xfrm rot="5400000">
            <a:off x="6014800" y="2378725"/>
            <a:ext cx="804300" cy="573900"/>
          </a:xfrm>
          <a:prstGeom prst="curvedConnector3">
            <a:avLst>
              <a:gd fmla="val 90684" name="adj1"/>
            </a:avLst>
          </a:prstGeom>
          <a:noFill/>
          <a:ln cap="flat" cmpd="sng" w="28575">
            <a:solidFill>
              <a:schemeClr val="dk2"/>
            </a:solidFill>
            <a:prstDash val="solid"/>
            <a:round/>
            <a:headEnd len="med" w="med" type="none"/>
            <a:tailEnd len="med" w="med" type="triangle"/>
          </a:ln>
        </p:spPr>
      </p:cxnSp>
      <p:sp>
        <p:nvSpPr>
          <p:cNvPr id="395" name="Google Shape;395;p38"/>
          <p:cNvSpPr/>
          <p:nvPr/>
        </p:nvSpPr>
        <p:spPr>
          <a:xfrm>
            <a:off x="1746875" y="1976600"/>
            <a:ext cx="565200" cy="228300"/>
          </a:xfrm>
          <a:prstGeom prst="roundRect">
            <a:avLst>
              <a:gd fmla="val 16667" name="adj"/>
            </a:avLst>
          </a:prstGeom>
          <a:solidFill>
            <a:srgbClr val="FFE5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396" name="Google Shape;396;p38"/>
          <p:cNvCxnSpPr>
            <a:stCxn id="395" idx="2"/>
            <a:endCxn id="397" idx="0"/>
          </p:cNvCxnSpPr>
          <p:nvPr/>
        </p:nvCxnSpPr>
        <p:spPr>
          <a:xfrm flipH="1">
            <a:off x="1652075" y="2204900"/>
            <a:ext cx="377400" cy="288600"/>
          </a:xfrm>
          <a:prstGeom prst="straightConnector1">
            <a:avLst/>
          </a:prstGeom>
          <a:noFill/>
          <a:ln cap="flat" cmpd="sng" w="19050">
            <a:solidFill>
              <a:srgbClr val="595959"/>
            </a:solidFill>
            <a:prstDash val="solid"/>
            <a:round/>
            <a:headEnd len="med" w="med" type="none"/>
            <a:tailEnd len="med" w="med" type="triangle"/>
          </a:ln>
        </p:spPr>
      </p:cxnSp>
      <p:cxnSp>
        <p:nvCxnSpPr>
          <p:cNvPr id="398" name="Google Shape;398;p38"/>
          <p:cNvCxnSpPr>
            <a:stCxn id="395" idx="2"/>
            <a:endCxn id="399" idx="0"/>
          </p:cNvCxnSpPr>
          <p:nvPr/>
        </p:nvCxnSpPr>
        <p:spPr>
          <a:xfrm>
            <a:off x="2029475" y="2204900"/>
            <a:ext cx="426600" cy="288600"/>
          </a:xfrm>
          <a:prstGeom prst="straightConnector1">
            <a:avLst/>
          </a:prstGeom>
          <a:noFill/>
          <a:ln cap="flat" cmpd="sng" w="19050">
            <a:solidFill>
              <a:srgbClr val="595959"/>
            </a:solidFill>
            <a:prstDash val="solid"/>
            <a:round/>
            <a:headEnd len="med" w="med" type="none"/>
            <a:tailEnd len="med" w="med" type="triangle"/>
          </a:ln>
        </p:spPr>
      </p:cxnSp>
      <p:sp>
        <p:nvSpPr>
          <p:cNvPr id="397" name="Google Shape;397;p38"/>
          <p:cNvSpPr/>
          <p:nvPr/>
        </p:nvSpPr>
        <p:spPr>
          <a:xfrm>
            <a:off x="1369425" y="2493525"/>
            <a:ext cx="565200" cy="257100"/>
          </a:xfrm>
          <a:prstGeom prst="roundRect">
            <a:avLst>
              <a:gd fmla="val 16667" name="adj"/>
            </a:avLst>
          </a:prstGeom>
          <a:no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399" name="Google Shape;399;p38"/>
          <p:cNvSpPr/>
          <p:nvPr/>
        </p:nvSpPr>
        <p:spPr>
          <a:xfrm>
            <a:off x="2187300" y="2493525"/>
            <a:ext cx="537600" cy="257100"/>
          </a:xfrm>
          <a:prstGeom prst="roundRect">
            <a:avLst>
              <a:gd fmla="val 16667" name="adj"/>
            </a:avLst>
          </a:prstGeom>
          <a:no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p3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pic>
        <p:nvPicPr>
          <p:cNvPr descr="watermark.jpg" id="405" name="Google Shape;405;p3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406" name="Google Shape;406;p39"/>
          <p:cNvSpPr/>
          <p:nvPr/>
        </p:nvSpPr>
        <p:spPr>
          <a:xfrm>
            <a:off x="1746875" y="1976600"/>
            <a:ext cx="565200" cy="228300"/>
          </a:xfrm>
          <a:prstGeom prst="roundRect">
            <a:avLst>
              <a:gd fmla="val 16667" name="adj"/>
            </a:avLst>
          </a:prstGeom>
          <a:solidFill>
            <a:srgbClr val="FFE5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407" name="Google Shape;407;p39"/>
          <p:cNvCxnSpPr>
            <a:stCxn id="406" idx="2"/>
            <a:endCxn id="408" idx="0"/>
          </p:cNvCxnSpPr>
          <p:nvPr/>
        </p:nvCxnSpPr>
        <p:spPr>
          <a:xfrm flipH="1">
            <a:off x="1652075" y="2204900"/>
            <a:ext cx="377400" cy="288600"/>
          </a:xfrm>
          <a:prstGeom prst="straightConnector1">
            <a:avLst/>
          </a:prstGeom>
          <a:noFill/>
          <a:ln cap="flat" cmpd="sng" w="19050">
            <a:solidFill>
              <a:srgbClr val="595959"/>
            </a:solidFill>
            <a:prstDash val="solid"/>
            <a:round/>
            <a:headEnd len="med" w="med" type="none"/>
            <a:tailEnd len="med" w="med" type="triangle"/>
          </a:ln>
        </p:spPr>
      </p:cxnSp>
      <p:cxnSp>
        <p:nvCxnSpPr>
          <p:cNvPr id="409" name="Google Shape;409;p39"/>
          <p:cNvCxnSpPr>
            <a:stCxn id="406" idx="2"/>
            <a:endCxn id="410" idx="0"/>
          </p:cNvCxnSpPr>
          <p:nvPr/>
        </p:nvCxnSpPr>
        <p:spPr>
          <a:xfrm>
            <a:off x="2029475" y="2204900"/>
            <a:ext cx="426600" cy="288600"/>
          </a:xfrm>
          <a:prstGeom prst="straightConnector1">
            <a:avLst/>
          </a:prstGeom>
          <a:noFill/>
          <a:ln cap="flat" cmpd="sng" w="19050">
            <a:solidFill>
              <a:srgbClr val="595959"/>
            </a:solidFill>
            <a:prstDash val="solid"/>
            <a:round/>
            <a:headEnd len="med" w="med" type="none"/>
            <a:tailEnd len="med" w="med" type="triangle"/>
          </a:ln>
        </p:spPr>
      </p:cxnSp>
      <p:sp>
        <p:nvSpPr>
          <p:cNvPr id="408" name="Google Shape;408;p39"/>
          <p:cNvSpPr/>
          <p:nvPr/>
        </p:nvSpPr>
        <p:spPr>
          <a:xfrm>
            <a:off x="1369425" y="2493525"/>
            <a:ext cx="565200" cy="257100"/>
          </a:xfrm>
          <a:prstGeom prst="roundRect">
            <a:avLst>
              <a:gd fmla="val 16667" name="adj"/>
            </a:avLst>
          </a:prstGeom>
          <a:noFill/>
          <a:ln cap="flat" cmpd="sng" w="3810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410" name="Google Shape;410;p39"/>
          <p:cNvSpPr/>
          <p:nvPr/>
        </p:nvSpPr>
        <p:spPr>
          <a:xfrm>
            <a:off x="2187300" y="2493525"/>
            <a:ext cx="537600" cy="257100"/>
          </a:xfrm>
          <a:prstGeom prst="roundRect">
            <a:avLst>
              <a:gd fmla="val 16667" name="adj"/>
            </a:avLst>
          </a:prstGeom>
          <a:no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graphicFrame>
        <p:nvGraphicFramePr>
          <p:cNvPr id="411" name="Google Shape;411;p39"/>
          <p:cNvGraphicFramePr/>
          <p:nvPr/>
        </p:nvGraphicFramePr>
        <p:xfrm>
          <a:off x="6027700" y="1074388"/>
          <a:ext cx="3000000" cy="3000000"/>
        </p:xfrm>
        <a:graphic>
          <a:graphicData uri="http://schemas.openxmlformats.org/drawingml/2006/table">
            <a:tbl>
              <a:tblPr>
                <a:noFill/>
                <a:tableStyleId>{B37840D6-3470-4D73-9E78-5B71F7178001}</a:tableStyleId>
              </a:tblPr>
              <a:tblGrid>
                <a:gridCol w="428825"/>
                <a:gridCol w="428825"/>
                <a:gridCol w="428825"/>
                <a:gridCol w="428825"/>
                <a:gridCol w="428825"/>
              </a:tblGrid>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F6B26B"/>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B4A7D6"/>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B6D7A8"/>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graphicFrame>
        <p:nvGraphicFramePr>
          <p:cNvPr id="412" name="Google Shape;412;p39"/>
          <p:cNvGraphicFramePr/>
          <p:nvPr/>
        </p:nvGraphicFramePr>
        <p:xfrm>
          <a:off x="8378950" y="1074388"/>
          <a:ext cx="3000000" cy="3000000"/>
        </p:xfrm>
        <a:graphic>
          <a:graphicData uri="http://schemas.openxmlformats.org/drawingml/2006/table">
            <a:tbl>
              <a:tblPr>
                <a:noFill/>
                <a:tableStyleId>{B37840D6-3470-4D73-9E78-5B71F7178001}</a:tableStyleId>
              </a:tblPr>
              <a:tblGrid>
                <a:gridCol w="428825"/>
              </a:tblGrid>
              <a:tr h="299725">
                <a:tc>
                  <a:txBody>
                    <a:bodyPr/>
                    <a:lstStyle/>
                    <a:p>
                      <a:pPr indent="0" lvl="0" marL="0" rtl="0" algn="ctr">
                        <a:spcBef>
                          <a:spcPts val="0"/>
                        </a:spcBef>
                        <a:spcAft>
                          <a:spcPts val="0"/>
                        </a:spcAft>
                        <a:buNone/>
                      </a:pPr>
                      <a:r>
                        <a:rPr lang="en">
                          <a:latin typeface="Montserrat"/>
                          <a:ea typeface="Montserrat"/>
                          <a:cs typeface="Montserrat"/>
                          <a:sym typeface="Montserrat"/>
                        </a:rPr>
                        <a:t>Y</a:t>
                      </a:r>
                      <a:endParaRPr>
                        <a:latin typeface="Montserrat"/>
                        <a:ea typeface="Montserrat"/>
                        <a:cs typeface="Montserrat"/>
                        <a:sym typeface="Montserrat"/>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D0E0E3"/>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sp>
        <p:nvSpPr>
          <p:cNvPr id="417" name="Google Shape;417;p4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pic>
        <p:nvPicPr>
          <p:cNvPr descr="watermark.jpg" id="418" name="Google Shape;418;p4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419" name="Google Shape;419;p40"/>
          <p:cNvSpPr/>
          <p:nvPr/>
        </p:nvSpPr>
        <p:spPr>
          <a:xfrm>
            <a:off x="1746875" y="1976600"/>
            <a:ext cx="565200" cy="228300"/>
          </a:xfrm>
          <a:prstGeom prst="roundRect">
            <a:avLst>
              <a:gd fmla="val 16667" name="adj"/>
            </a:avLst>
          </a:prstGeom>
          <a:solidFill>
            <a:srgbClr val="FFE5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420" name="Google Shape;420;p40"/>
          <p:cNvCxnSpPr>
            <a:stCxn id="419" idx="2"/>
            <a:endCxn id="421" idx="0"/>
          </p:cNvCxnSpPr>
          <p:nvPr/>
        </p:nvCxnSpPr>
        <p:spPr>
          <a:xfrm flipH="1">
            <a:off x="1652075" y="2204900"/>
            <a:ext cx="377400" cy="288600"/>
          </a:xfrm>
          <a:prstGeom prst="straightConnector1">
            <a:avLst/>
          </a:prstGeom>
          <a:noFill/>
          <a:ln cap="flat" cmpd="sng" w="19050">
            <a:solidFill>
              <a:srgbClr val="595959"/>
            </a:solidFill>
            <a:prstDash val="solid"/>
            <a:round/>
            <a:headEnd len="med" w="med" type="none"/>
            <a:tailEnd len="med" w="med" type="triangle"/>
          </a:ln>
        </p:spPr>
      </p:cxnSp>
      <p:cxnSp>
        <p:nvCxnSpPr>
          <p:cNvPr id="422" name="Google Shape;422;p40"/>
          <p:cNvCxnSpPr>
            <a:stCxn id="419" idx="2"/>
            <a:endCxn id="423" idx="0"/>
          </p:cNvCxnSpPr>
          <p:nvPr/>
        </p:nvCxnSpPr>
        <p:spPr>
          <a:xfrm>
            <a:off x="2029475" y="2204900"/>
            <a:ext cx="426600" cy="288600"/>
          </a:xfrm>
          <a:prstGeom prst="straightConnector1">
            <a:avLst/>
          </a:prstGeom>
          <a:noFill/>
          <a:ln cap="flat" cmpd="sng" w="19050">
            <a:solidFill>
              <a:srgbClr val="595959"/>
            </a:solidFill>
            <a:prstDash val="solid"/>
            <a:round/>
            <a:headEnd len="med" w="med" type="none"/>
            <a:tailEnd len="med" w="med" type="triangle"/>
          </a:ln>
        </p:spPr>
      </p:cxnSp>
      <p:sp>
        <p:nvSpPr>
          <p:cNvPr id="421" name="Google Shape;421;p40"/>
          <p:cNvSpPr/>
          <p:nvPr/>
        </p:nvSpPr>
        <p:spPr>
          <a:xfrm>
            <a:off x="1369425" y="2493525"/>
            <a:ext cx="565200" cy="257100"/>
          </a:xfrm>
          <a:prstGeom prst="roundRect">
            <a:avLst>
              <a:gd fmla="val 16667" name="adj"/>
            </a:avLst>
          </a:prstGeom>
          <a:noFill/>
          <a:ln cap="flat" cmpd="sng" w="3810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423" name="Google Shape;423;p40"/>
          <p:cNvSpPr/>
          <p:nvPr/>
        </p:nvSpPr>
        <p:spPr>
          <a:xfrm>
            <a:off x="2187300" y="2493525"/>
            <a:ext cx="537600" cy="257100"/>
          </a:xfrm>
          <a:prstGeom prst="roundRect">
            <a:avLst>
              <a:gd fmla="val 16667" name="adj"/>
            </a:avLst>
          </a:prstGeom>
          <a:no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graphicFrame>
        <p:nvGraphicFramePr>
          <p:cNvPr id="424" name="Google Shape;424;p40"/>
          <p:cNvGraphicFramePr/>
          <p:nvPr/>
        </p:nvGraphicFramePr>
        <p:xfrm>
          <a:off x="6027700" y="1074388"/>
          <a:ext cx="3000000" cy="3000000"/>
        </p:xfrm>
        <a:graphic>
          <a:graphicData uri="http://schemas.openxmlformats.org/drawingml/2006/table">
            <a:tbl>
              <a:tblPr>
                <a:noFill/>
                <a:tableStyleId>{B37840D6-3470-4D73-9E78-5B71F7178001}</a:tableStyleId>
              </a:tblPr>
              <a:tblGrid>
                <a:gridCol w="428825"/>
                <a:gridCol w="428825"/>
                <a:gridCol w="428825"/>
                <a:gridCol w="428825"/>
                <a:gridCol w="428825"/>
              </a:tblGrid>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F6B26B"/>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B4A7D6"/>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B6D7A8"/>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bl>
          </a:graphicData>
        </a:graphic>
      </p:graphicFrame>
      <p:graphicFrame>
        <p:nvGraphicFramePr>
          <p:cNvPr id="425" name="Google Shape;425;p40"/>
          <p:cNvGraphicFramePr/>
          <p:nvPr/>
        </p:nvGraphicFramePr>
        <p:xfrm>
          <a:off x="8378950" y="1074388"/>
          <a:ext cx="3000000" cy="3000000"/>
        </p:xfrm>
        <a:graphic>
          <a:graphicData uri="http://schemas.openxmlformats.org/drawingml/2006/table">
            <a:tbl>
              <a:tblPr>
                <a:noFill/>
                <a:tableStyleId>{B37840D6-3470-4D73-9E78-5B71F7178001}</a:tableStyleId>
              </a:tblPr>
              <a:tblGrid>
                <a:gridCol w="428825"/>
              </a:tblGrid>
              <a:tr h="299725">
                <a:tc>
                  <a:txBody>
                    <a:bodyPr/>
                    <a:lstStyle/>
                    <a:p>
                      <a:pPr indent="0" lvl="0" marL="0" rtl="0" algn="ctr">
                        <a:spcBef>
                          <a:spcPts val="0"/>
                        </a:spcBef>
                        <a:spcAft>
                          <a:spcPts val="0"/>
                        </a:spcAft>
                        <a:buNone/>
                      </a:pPr>
                      <a:r>
                        <a:rPr lang="en">
                          <a:latin typeface="Montserrat"/>
                          <a:ea typeface="Montserrat"/>
                          <a:cs typeface="Montserrat"/>
                          <a:sym typeface="Montserrat"/>
                        </a:rPr>
                        <a:t>Y</a:t>
                      </a:r>
                      <a:endParaRPr>
                        <a:latin typeface="Montserrat"/>
                        <a:ea typeface="Montserrat"/>
                        <a:cs typeface="Montserrat"/>
                        <a:sym typeface="Montserrat"/>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D0E0E3"/>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graphicFrame>
        <p:nvGraphicFramePr>
          <p:cNvPr id="426" name="Google Shape;426;p40"/>
          <p:cNvGraphicFramePr/>
          <p:nvPr/>
        </p:nvGraphicFramePr>
        <p:xfrm>
          <a:off x="5385200" y="2932475"/>
          <a:ext cx="3000000" cy="3000000"/>
        </p:xfrm>
        <a:graphic>
          <a:graphicData uri="http://schemas.openxmlformats.org/drawingml/2006/table">
            <a:tbl>
              <a:tblPr>
                <a:noFill/>
                <a:tableStyleId>{B37840D6-3470-4D73-9E78-5B71F7178001}</a:tableStyleId>
              </a:tblPr>
              <a:tblGrid>
                <a:gridCol w="428825"/>
                <a:gridCol w="428825"/>
                <a:gridCol w="428825"/>
              </a:tblGrid>
              <a:tr h="299725">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F6B26B"/>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B6D7A8"/>
                    </a:solidFill>
                  </a:tcPr>
                </a:tc>
              </a:tr>
              <a:tr h="226975">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bl>
          </a:graphicData>
        </a:graphic>
      </p:graphicFrame>
      <p:cxnSp>
        <p:nvCxnSpPr>
          <p:cNvPr id="427" name="Google Shape;427;p40"/>
          <p:cNvCxnSpPr/>
          <p:nvPr/>
        </p:nvCxnSpPr>
        <p:spPr>
          <a:xfrm rot="5400000">
            <a:off x="6508175" y="2459200"/>
            <a:ext cx="1115400" cy="745500"/>
          </a:xfrm>
          <a:prstGeom prst="curvedConnector3">
            <a:avLst>
              <a:gd fmla="val 91355" name="adj1"/>
            </a:avLst>
          </a:prstGeom>
          <a:noFill/>
          <a:ln cap="flat" cmpd="sng" w="28575">
            <a:solidFill>
              <a:schemeClr val="dk2"/>
            </a:solidFill>
            <a:prstDash val="solid"/>
            <a:round/>
            <a:headEnd len="med" w="med" type="none"/>
            <a:tailEnd len="med" w="med" type="triangle"/>
          </a:ln>
        </p:spPr>
      </p:cxn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p4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pic>
        <p:nvPicPr>
          <p:cNvPr descr="watermark.jpg" id="433" name="Google Shape;433;p4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434" name="Google Shape;434;p41"/>
          <p:cNvSpPr/>
          <p:nvPr/>
        </p:nvSpPr>
        <p:spPr>
          <a:xfrm>
            <a:off x="1746875" y="1976600"/>
            <a:ext cx="565200" cy="228300"/>
          </a:xfrm>
          <a:prstGeom prst="roundRect">
            <a:avLst>
              <a:gd fmla="val 16667" name="adj"/>
            </a:avLst>
          </a:prstGeom>
          <a:solidFill>
            <a:srgbClr val="FFE5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435" name="Google Shape;435;p41"/>
          <p:cNvCxnSpPr>
            <a:stCxn id="434" idx="2"/>
            <a:endCxn id="436" idx="0"/>
          </p:cNvCxnSpPr>
          <p:nvPr/>
        </p:nvCxnSpPr>
        <p:spPr>
          <a:xfrm flipH="1">
            <a:off x="1652075" y="2204900"/>
            <a:ext cx="377400" cy="288600"/>
          </a:xfrm>
          <a:prstGeom prst="straightConnector1">
            <a:avLst/>
          </a:prstGeom>
          <a:noFill/>
          <a:ln cap="flat" cmpd="sng" w="19050">
            <a:solidFill>
              <a:srgbClr val="595959"/>
            </a:solidFill>
            <a:prstDash val="solid"/>
            <a:round/>
            <a:headEnd len="med" w="med" type="none"/>
            <a:tailEnd len="med" w="med" type="triangle"/>
          </a:ln>
        </p:spPr>
      </p:cxnSp>
      <p:cxnSp>
        <p:nvCxnSpPr>
          <p:cNvPr id="437" name="Google Shape;437;p41"/>
          <p:cNvCxnSpPr>
            <a:stCxn id="434" idx="2"/>
            <a:endCxn id="438" idx="0"/>
          </p:cNvCxnSpPr>
          <p:nvPr/>
        </p:nvCxnSpPr>
        <p:spPr>
          <a:xfrm>
            <a:off x="2029475" y="2204900"/>
            <a:ext cx="426600" cy="288600"/>
          </a:xfrm>
          <a:prstGeom prst="straightConnector1">
            <a:avLst/>
          </a:prstGeom>
          <a:noFill/>
          <a:ln cap="flat" cmpd="sng" w="19050">
            <a:solidFill>
              <a:srgbClr val="595959"/>
            </a:solidFill>
            <a:prstDash val="solid"/>
            <a:round/>
            <a:headEnd len="med" w="med" type="none"/>
            <a:tailEnd len="med" w="med" type="triangle"/>
          </a:ln>
        </p:spPr>
      </p:cxnSp>
      <p:sp>
        <p:nvSpPr>
          <p:cNvPr id="438" name="Google Shape;438;p41"/>
          <p:cNvSpPr/>
          <p:nvPr/>
        </p:nvSpPr>
        <p:spPr>
          <a:xfrm>
            <a:off x="2187300" y="2493525"/>
            <a:ext cx="537600" cy="257100"/>
          </a:xfrm>
          <a:prstGeom prst="roundRect">
            <a:avLst>
              <a:gd fmla="val 16667" name="adj"/>
            </a:avLst>
          </a:prstGeom>
          <a:no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graphicFrame>
        <p:nvGraphicFramePr>
          <p:cNvPr id="439" name="Google Shape;439;p41"/>
          <p:cNvGraphicFramePr/>
          <p:nvPr/>
        </p:nvGraphicFramePr>
        <p:xfrm>
          <a:off x="6027700" y="1074388"/>
          <a:ext cx="3000000" cy="3000000"/>
        </p:xfrm>
        <a:graphic>
          <a:graphicData uri="http://schemas.openxmlformats.org/drawingml/2006/table">
            <a:tbl>
              <a:tblPr>
                <a:noFill/>
                <a:tableStyleId>{B37840D6-3470-4D73-9E78-5B71F7178001}</a:tableStyleId>
              </a:tblPr>
              <a:tblGrid>
                <a:gridCol w="428825"/>
                <a:gridCol w="428825"/>
                <a:gridCol w="428825"/>
                <a:gridCol w="428825"/>
                <a:gridCol w="428825"/>
              </a:tblGrid>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F6B26B"/>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B4A7D6"/>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B6D7A8"/>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bl>
          </a:graphicData>
        </a:graphic>
      </p:graphicFrame>
      <p:graphicFrame>
        <p:nvGraphicFramePr>
          <p:cNvPr id="440" name="Google Shape;440;p41"/>
          <p:cNvGraphicFramePr/>
          <p:nvPr/>
        </p:nvGraphicFramePr>
        <p:xfrm>
          <a:off x="8378950" y="1074388"/>
          <a:ext cx="3000000" cy="3000000"/>
        </p:xfrm>
        <a:graphic>
          <a:graphicData uri="http://schemas.openxmlformats.org/drawingml/2006/table">
            <a:tbl>
              <a:tblPr>
                <a:noFill/>
                <a:tableStyleId>{B37840D6-3470-4D73-9E78-5B71F7178001}</a:tableStyleId>
              </a:tblPr>
              <a:tblGrid>
                <a:gridCol w="428825"/>
              </a:tblGrid>
              <a:tr h="299725">
                <a:tc>
                  <a:txBody>
                    <a:bodyPr/>
                    <a:lstStyle/>
                    <a:p>
                      <a:pPr indent="0" lvl="0" marL="0" rtl="0" algn="ctr">
                        <a:spcBef>
                          <a:spcPts val="0"/>
                        </a:spcBef>
                        <a:spcAft>
                          <a:spcPts val="0"/>
                        </a:spcAft>
                        <a:buNone/>
                      </a:pPr>
                      <a:r>
                        <a:rPr lang="en">
                          <a:latin typeface="Montserrat"/>
                          <a:ea typeface="Montserrat"/>
                          <a:cs typeface="Montserrat"/>
                          <a:sym typeface="Montserrat"/>
                        </a:rPr>
                        <a:t>Y</a:t>
                      </a:r>
                      <a:endParaRPr>
                        <a:latin typeface="Montserrat"/>
                        <a:ea typeface="Montserrat"/>
                        <a:cs typeface="Montserrat"/>
                        <a:sym typeface="Montserrat"/>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D0E0E3"/>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graphicFrame>
        <p:nvGraphicFramePr>
          <p:cNvPr id="441" name="Google Shape;441;p41"/>
          <p:cNvGraphicFramePr/>
          <p:nvPr/>
        </p:nvGraphicFramePr>
        <p:xfrm>
          <a:off x="5385200" y="2932475"/>
          <a:ext cx="3000000" cy="3000000"/>
        </p:xfrm>
        <a:graphic>
          <a:graphicData uri="http://schemas.openxmlformats.org/drawingml/2006/table">
            <a:tbl>
              <a:tblPr>
                <a:noFill/>
                <a:tableStyleId>{B37840D6-3470-4D73-9E78-5B71F7178001}</a:tableStyleId>
              </a:tblPr>
              <a:tblGrid>
                <a:gridCol w="428825"/>
                <a:gridCol w="428825"/>
                <a:gridCol w="428825"/>
              </a:tblGrid>
              <a:tr h="299725">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F6B26B"/>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B6D7A8"/>
                    </a:solidFill>
                  </a:tcPr>
                </a:tc>
              </a:tr>
              <a:tr h="226975">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bl>
          </a:graphicData>
        </a:graphic>
      </p:graphicFrame>
      <p:cxnSp>
        <p:nvCxnSpPr>
          <p:cNvPr id="442" name="Google Shape;442;p41"/>
          <p:cNvCxnSpPr/>
          <p:nvPr/>
        </p:nvCxnSpPr>
        <p:spPr>
          <a:xfrm rot="5400000">
            <a:off x="6508175" y="2459200"/>
            <a:ext cx="1115400" cy="745500"/>
          </a:xfrm>
          <a:prstGeom prst="curvedConnector3">
            <a:avLst>
              <a:gd fmla="val 91355" name="adj1"/>
            </a:avLst>
          </a:prstGeom>
          <a:noFill/>
          <a:ln cap="flat" cmpd="sng" w="28575">
            <a:solidFill>
              <a:schemeClr val="dk2"/>
            </a:solidFill>
            <a:prstDash val="solid"/>
            <a:round/>
            <a:headEnd len="med" w="med" type="none"/>
            <a:tailEnd len="med" w="med" type="triangle"/>
          </a:ln>
        </p:spPr>
      </p:cxnSp>
      <p:sp>
        <p:nvSpPr>
          <p:cNvPr id="443" name="Google Shape;443;p41"/>
          <p:cNvSpPr/>
          <p:nvPr/>
        </p:nvSpPr>
        <p:spPr>
          <a:xfrm>
            <a:off x="1369425" y="2493525"/>
            <a:ext cx="565200" cy="257100"/>
          </a:xfrm>
          <a:prstGeom prst="roundRect">
            <a:avLst>
              <a:gd fmla="val 16667" name="adj"/>
            </a:avLst>
          </a:prstGeom>
          <a:solidFill>
            <a:srgbClr val="F6B26B"/>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sp>
        <p:nvSpPr>
          <p:cNvPr id="70" name="Google Shape;70;p1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71" name="Google Shape;71;p15"/>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Section Overview:</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Motivation and History</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Hyperparameters</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Random Forest Classification</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Random Forest Regression</a:t>
            </a:r>
            <a:endParaRPr sz="2900">
              <a:solidFill>
                <a:srgbClr val="434343"/>
              </a:solidFill>
              <a:latin typeface="Montserrat"/>
              <a:ea typeface="Montserrat"/>
              <a:cs typeface="Montserrat"/>
              <a:sym typeface="Montserrat"/>
            </a:endParaRPr>
          </a:p>
          <a:p>
            <a:pPr indent="-412750" lvl="2" marL="18288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Comparing many regression models (SVR, DTR, etc…)</a:t>
            </a:r>
            <a:endParaRPr sz="2900">
              <a:solidFill>
                <a:srgbClr val="434343"/>
              </a:solidFill>
              <a:latin typeface="Montserrat"/>
              <a:ea typeface="Montserrat"/>
              <a:cs typeface="Montserrat"/>
              <a:sym typeface="Montserrat"/>
            </a:endParaRPr>
          </a:p>
        </p:txBody>
      </p:sp>
      <p:pic>
        <p:nvPicPr>
          <p:cNvPr descr="watermark.jpg" id="72" name="Google Shape;72;p1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73" name="Google Shape;73;p1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sp>
        <p:nvSpPr>
          <p:cNvPr id="448" name="Google Shape;448;p4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pic>
        <p:nvPicPr>
          <p:cNvPr descr="watermark.jpg" id="449" name="Google Shape;449;p4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450" name="Google Shape;450;p42"/>
          <p:cNvSpPr/>
          <p:nvPr/>
        </p:nvSpPr>
        <p:spPr>
          <a:xfrm>
            <a:off x="1746875" y="1976600"/>
            <a:ext cx="565200" cy="228300"/>
          </a:xfrm>
          <a:prstGeom prst="roundRect">
            <a:avLst>
              <a:gd fmla="val 16667" name="adj"/>
            </a:avLst>
          </a:prstGeom>
          <a:solidFill>
            <a:srgbClr val="FFE5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451" name="Google Shape;451;p42"/>
          <p:cNvCxnSpPr>
            <a:stCxn id="450" idx="2"/>
            <a:endCxn id="452" idx="0"/>
          </p:cNvCxnSpPr>
          <p:nvPr/>
        </p:nvCxnSpPr>
        <p:spPr>
          <a:xfrm flipH="1">
            <a:off x="1652075" y="2204900"/>
            <a:ext cx="377400" cy="288600"/>
          </a:xfrm>
          <a:prstGeom prst="straightConnector1">
            <a:avLst/>
          </a:prstGeom>
          <a:noFill/>
          <a:ln cap="flat" cmpd="sng" w="19050">
            <a:solidFill>
              <a:srgbClr val="595959"/>
            </a:solidFill>
            <a:prstDash val="solid"/>
            <a:round/>
            <a:headEnd len="med" w="med" type="none"/>
            <a:tailEnd len="med" w="med" type="triangle"/>
          </a:ln>
        </p:spPr>
      </p:cxnSp>
      <p:cxnSp>
        <p:nvCxnSpPr>
          <p:cNvPr id="453" name="Google Shape;453;p42"/>
          <p:cNvCxnSpPr>
            <a:stCxn id="450" idx="2"/>
            <a:endCxn id="454" idx="0"/>
          </p:cNvCxnSpPr>
          <p:nvPr/>
        </p:nvCxnSpPr>
        <p:spPr>
          <a:xfrm>
            <a:off x="2029475" y="2204900"/>
            <a:ext cx="426600" cy="288600"/>
          </a:xfrm>
          <a:prstGeom prst="straightConnector1">
            <a:avLst/>
          </a:prstGeom>
          <a:noFill/>
          <a:ln cap="flat" cmpd="sng" w="19050">
            <a:solidFill>
              <a:srgbClr val="595959"/>
            </a:solidFill>
            <a:prstDash val="solid"/>
            <a:round/>
            <a:headEnd len="med" w="med" type="none"/>
            <a:tailEnd len="med" w="med" type="triangle"/>
          </a:ln>
        </p:spPr>
      </p:cxnSp>
      <p:sp>
        <p:nvSpPr>
          <p:cNvPr id="454" name="Google Shape;454;p42"/>
          <p:cNvSpPr/>
          <p:nvPr/>
        </p:nvSpPr>
        <p:spPr>
          <a:xfrm>
            <a:off x="2187300" y="2493525"/>
            <a:ext cx="537600" cy="257100"/>
          </a:xfrm>
          <a:prstGeom prst="roundRect">
            <a:avLst>
              <a:gd fmla="val 16667" name="adj"/>
            </a:avLst>
          </a:prstGeom>
          <a:no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graphicFrame>
        <p:nvGraphicFramePr>
          <p:cNvPr id="455" name="Google Shape;455;p42"/>
          <p:cNvGraphicFramePr/>
          <p:nvPr/>
        </p:nvGraphicFramePr>
        <p:xfrm>
          <a:off x="6027700" y="1074388"/>
          <a:ext cx="3000000" cy="3000000"/>
        </p:xfrm>
        <a:graphic>
          <a:graphicData uri="http://schemas.openxmlformats.org/drawingml/2006/table">
            <a:tbl>
              <a:tblPr>
                <a:noFill/>
                <a:tableStyleId>{B37840D6-3470-4D73-9E78-5B71F7178001}</a:tableStyleId>
              </a:tblPr>
              <a:tblGrid>
                <a:gridCol w="428825"/>
                <a:gridCol w="428825"/>
                <a:gridCol w="428825"/>
                <a:gridCol w="428825"/>
                <a:gridCol w="428825"/>
              </a:tblGrid>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F6B26B"/>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B4A7D6"/>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B6D7A8"/>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bl>
          </a:graphicData>
        </a:graphic>
      </p:graphicFrame>
      <p:graphicFrame>
        <p:nvGraphicFramePr>
          <p:cNvPr id="456" name="Google Shape;456;p42"/>
          <p:cNvGraphicFramePr/>
          <p:nvPr/>
        </p:nvGraphicFramePr>
        <p:xfrm>
          <a:off x="8378950" y="1074388"/>
          <a:ext cx="3000000" cy="3000000"/>
        </p:xfrm>
        <a:graphic>
          <a:graphicData uri="http://schemas.openxmlformats.org/drawingml/2006/table">
            <a:tbl>
              <a:tblPr>
                <a:noFill/>
                <a:tableStyleId>{B37840D6-3470-4D73-9E78-5B71F7178001}</a:tableStyleId>
              </a:tblPr>
              <a:tblGrid>
                <a:gridCol w="428825"/>
              </a:tblGrid>
              <a:tr h="299725">
                <a:tc>
                  <a:txBody>
                    <a:bodyPr/>
                    <a:lstStyle/>
                    <a:p>
                      <a:pPr indent="0" lvl="0" marL="0" rtl="0" algn="ctr">
                        <a:spcBef>
                          <a:spcPts val="0"/>
                        </a:spcBef>
                        <a:spcAft>
                          <a:spcPts val="0"/>
                        </a:spcAft>
                        <a:buNone/>
                      </a:pPr>
                      <a:r>
                        <a:rPr lang="en">
                          <a:latin typeface="Montserrat"/>
                          <a:ea typeface="Montserrat"/>
                          <a:cs typeface="Montserrat"/>
                          <a:sym typeface="Montserrat"/>
                        </a:rPr>
                        <a:t>Y</a:t>
                      </a:r>
                      <a:endParaRPr>
                        <a:latin typeface="Montserrat"/>
                        <a:ea typeface="Montserrat"/>
                        <a:cs typeface="Montserrat"/>
                        <a:sym typeface="Montserrat"/>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D0E0E3"/>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graphicFrame>
        <p:nvGraphicFramePr>
          <p:cNvPr id="457" name="Google Shape;457;p42"/>
          <p:cNvGraphicFramePr/>
          <p:nvPr/>
        </p:nvGraphicFramePr>
        <p:xfrm>
          <a:off x="5385200" y="2932475"/>
          <a:ext cx="3000000" cy="3000000"/>
        </p:xfrm>
        <a:graphic>
          <a:graphicData uri="http://schemas.openxmlformats.org/drawingml/2006/table">
            <a:tbl>
              <a:tblPr>
                <a:noFill/>
                <a:tableStyleId>{B37840D6-3470-4D73-9E78-5B71F7178001}</a:tableStyleId>
              </a:tblPr>
              <a:tblGrid>
                <a:gridCol w="428825"/>
                <a:gridCol w="428825"/>
                <a:gridCol w="428825"/>
              </a:tblGrid>
              <a:tr h="299725">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F6B26B"/>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B6D7A8"/>
                    </a:solidFill>
                  </a:tcPr>
                </a:tc>
              </a:tr>
              <a:tr h="226975">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bl>
          </a:graphicData>
        </a:graphic>
      </p:graphicFrame>
      <p:cxnSp>
        <p:nvCxnSpPr>
          <p:cNvPr id="458" name="Google Shape;458;p42"/>
          <p:cNvCxnSpPr/>
          <p:nvPr/>
        </p:nvCxnSpPr>
        <p:spPr>
          <a:xfrm rot="5400000">
            <a:off x="6508175" y="2459200"/>
            <a:ext cx="1115400" cy="745500"/>
          </a:xfrm>
          <a:prstGeom prst="curvedConnector3">
            <a:avLst>
              <a:gd fmla="val 91355" name="adj1"/>
            </a:avLst>
          </a:prstGeom>
          <a:noFill/>
          <a:ln cap="flat" cmpd="sng" w="28575">
            <a:solidFill>
              <a:schemeClr val="dk2"/>
            </a:solidFill>
            <a:prstDash val="solid"/>
            <a:round/>
            <a:headEnd len="med" w="med" type="none"/>
            <a:tailEnd len="med" w="med" type="triangle"/>
          </a:ln>
        </p:spPr>
      </p:cxnSp>
      <p:sp>
        <p:nvSpPr>
          <p:cNvPr id="459" name="Google Shape;459;p42"/>
          <p:cNvSpPr/>
          <p:nvPr/>
        </p:nvSpPr>
        <p:spPr>
          <a:xfrm>
            <a:off x="1369425" y="2493525"/>
            <a:ext cx="565200" cy="257100"/>
          </a:xfrm>
          <a:prstGeom prst="roundRect">
            <a:avLst>
              <a:gd fmla="val 16667" name="adj"/>
            </a:avLst>
          </a:prstGeom>
          <a:solidFill>
            <a:srgbClr val="F6B26B"/>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460" name="Google Shape;460;p42"/>
          <p:cNvCxnSpPr>
            <a:endCxn id="461" idx="0"/>
          </p:cNvCxnSpPr>
          <p:nvPr/>
        </p:nvCxnSpPr>
        <p:spPr>
          <a:xfrm flipH="1">
            <a:off x="896750" y="2750500"/>
            <a:ext cx="755400" cy="418500"/>
          </a:xfrm>
          <a:prstGeom prst="straightConnector1">
            <a:avLst/>
          </a:prstGeom>
          <a:noFill/>
          <a:ln cap="flat" cmpd="sng" w="19050">
            <a:solidFill>
              <a:srgbClr val="595959"/>
            </a:solidFill>
            <a:prstDash val="solid"/>
            <a:round/>
            <a:headEnd len="med" w="med" type="none"/>
            <a:tailEnd len="med" w="med" type="triangle"/>
          </a:ln>
        </p:spPr>
      </p:cxnSp>
      <p:cxnSp>
        <p:nvCxnSpPr>
          <p:cNvPr id="462" name="Google Shape;462;p42"/>
          <p:cNvCxnSpPr>
            <a:endCxn id="463" idx="0"/>
          </p:cNvCxnSpPr>
          <p:nvPr/>
        </p:nvCxnSpPr>
        <p:spPr>
          <a:xfrm>
            <a:off x="1652050" y="2750500"/>
            <a:ext cx="74400" cy="418500"/>
          </a:xfrm>
          <a:prstGeom prst="straightConnector1">
            <a:avLst/>
          </a:prstGeom>
          <a:noFill/>
          <a:ln cap="flat" cmpd="sng" w="19050">
            <a:solidFill>
              <a:srgbClr val="595959"/>
            </a:solidFill>
            <a:prstDash val="solid"/>
            <a:round/>
            <a:headEnd len="med" w="med" type="none"/>
            <a:tailEnd len="med" w="med" type="triangle"/>
          </a:ln>
        </p:spPr>
      </p:cxnSp>
      <p:sp>
        <p:nvSpPr>
          <p:cNvPr id="461" name="Google Shape;461;p42"/>
          <p:cNvSpPr/>
          <p:nvPr/>
        </p:nvSpPr>
        <p:spPr>
          <a:xfrm>
            <a:off x="614150" y="3169000"/>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463" name="Google Shape;463;p42"/>
          <p:cNvSpPr/>
          <p:nvPr/>
        </p:nvSpPr>
        <p:spPr>
          <a:xfrm>
            <a:off x="1457650" y="3169000"/>
            <a:ext cx="5376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sp>
        <p:nvSpPr>
          <p:cNvPr id="468" name="Google Shape;468;p4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pic>
        <p:nvPicPr>
          <p:cNvPr descr="watermark.jpg" id="469" name="Google Shape;469;p4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470" name="Google Shape;470;p43"/>
          <p:cNvSpPr/>
          <p:nvPr/>
        </p:nvSpPr>
        <p:spPr>
          <a:xfrm>
            <a:off x="1746875" y="1976600"/>
            <a:ext cx="565200" cy="228300"/>
          </a:xfrm>
          <a:prstGeom prst="roundRect">
            <a:avLst>
              <a:gd fmla="val 16667" name="adj"/>
            </a:avLst>
          </a:prstGeom>
          <a:solidFill>
            <a:srgbClr val="FFE5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471" name="Google Shape;471;p43"/>
          <p:cNvCxnSpPr>
            <a:stCxn id="470" idx="2"/>
            <a:endCxn id="472" idx="0"/>
          </p:cNvCxnSpPr>
          <p:nvPr/>
        </p:nvCxnSpPr>
        <p:spPr>
          <a:xfrm flipH="1">
            <a:off x="1652075" y="2204900"/>
            <a:ext cx="377400" cy="288600"/>
          </a:xfrm>
          <a:prstGeom prst="straightConnector1">
            <a:avLst/>
          </a:prstGeom>
          <a:noFill/>
          <a:ln cap="flat" cmpd="sng" w="19050">
            <a:solidFill>
              <a:srgbClr val="595959"/>
            </a:solidFill>
            <a:prstDash val="solid"/>
            <a:round/>
            <a:headEnd len="med" w="med" type="none"/>
            <a:tailEnd len="med" w="med" type="triangle"/>
          </a:ln>
        </p:spPr>
      </p:cxnSp>
      <p:cxnSp>
        <p:nvCxnSpPr>
          <p:cNvPr id="473" name="Google Shape;473;p43"/>
          <p:cNvCxnSpPr>
            <a:stCxn id="470" idx="2"/>
            <a:endCxn id="474" idx="0"/>
          </p:cNvCxnSpPr>
          <p:nvPr/>
        </p:nvCxnSpPr>
        <p:spPr>
          <a:xfrm>
            <a:off x="2029475" y="2204900"/>
            <a:ext cx="426600" cy="288600"/>
          </a:xfrm>
          <a:prstGeom prst="straightConnector1">
            <a:avLst/>
          </a:prstGeom>
          <a:noFill/>
          <a:ln cap="flat" cmpd="sng" w="19050">
            <a:solidFill>
              <a:srgbClr val="595959"/>
            </a:solidFill>
            <a:prstDash val="solid"/>
            <a:round/>
            <a:headEnd len="med" w="med" type="none"/>
            <a:tailEnd len="med" w="med" type="triangle"/>
          </a:ln>
        </p:spPr>
      </p:cxnSp>
      <p:sp>
        <p:nvSpPr>
          <p:cNvPr id="474" name="Google Shape;474;p43"/>
          <p:cNvSpPr/>
          <p:nvPr/>
        </p:nvSpPr>
        <p:spPr>
          <a:xfrm>
            <a:off x="2187300" y="2493525"/>
            <a:ext cx="537600" cy="257100"/>
          </a:xfrm>
          <a:prstGeom prst="roundRect">
            <a:avLst>
              <a:gd fmla="val 16667" name="adj"/>
            </a:avLst>
          </a:prstGeom>
          <a:noFill/>
          <a:ln cap="flat" cmpd="sng" w="3810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475" name="Google Shape;475;p43"/>
          <p:cNvSpPr/>
          <p:nvPr/>
        </p:nvSpPr>
        <p:spPr>
          <a:xfrm>
            <a:off x="1369425" y="2493525"/>
            <a:ext cx="565200" cy="257100"/>
          </a:xfrm>
          <a:prstGeom prst="roundRect">
            <a:avLst>
              <a:gd fmla="val 16667" name="adj"/>
            </a:avLst>
          </a:prstGeom>
          <a:solidFill>
            <a:srgbClr val="F6B26B"/>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476" name="Google Shape;476;p43"/>
          <p:cNvCxnSpPr>
            <a:endCxn id="477" idx="0"/>
          </p:cNvCxnSpPr>
          <p:nvPr/>
        </p:nvCxnSpPr>
        <p:spPr>
          <a:xfrm flipH="1">
            <a:off x="896750" y="2750500"/>
            <a:ext cx="755400" cy="418500"/>
          </a:xfrm>
          <a:prstGeom prst="straightConnector1">
            <a:avLst/>
          </a:prstGeom>
          <a:noFill/>
          <a:ln cap="flat" cmpd="sng" w="19050">
            <a:solidFill>
              <a:srgbClr val="595959"/>
            </a:solidFill>
            <a:prstDash val="solid"/>
            <a:round/>
            <a:headEnd len="med" w="med" type="none"/>
            <a:tailEnd len="med" w="med" type="triangle"/>
          </a:ln>
        </p:spPr>
      </p:cxnSp>
      <p:cxnSp>
        <p:nvCxnSpPr>
          <p:cNvPr id="478" name="Google Shape;478;p43"/>
          <p:cNvCxnSpPr>
            <a:endCxn id="479" idx="0"/>
          </p:cNvCxnSpPr>
          <p:nvPr/>
        </p:nvCxnSpPr>
        <p:spPr>
          <a:xfrm>
            <a:off x="1652050" y="2750500"/>
            <a:ext cx="74400" cy="418500"/>
          </a:xfrm>
          <a:prstGeom prst="straightConnector1">
            <a:avLst/>
          </a:prstGeom>
          <a:noFill/>
          <a:ln cap="flat" cmpd="sng" w="19050">
            <a:solidFill>
              <a:srgbClr val="595959"/>
            </a:solidFill>
            <a:prstDash val="solid"/>
            <a:round/>
            <a:headEnd len="med" w="med" type="none"/>
            <a:tailEnd len="med" w="med" type="triangle"/>
          </a:ln>
        </p:spPr>
      </p:cxnSp>
      <p:sp>
        <p:nvSpPr>
          <p:cNvPr id="477" name="Google Shape;477;p43"/>
          <p:cNvSpPr/>
          <p:nvPr/>
        </p:nvSpPr>
        <p:spPr>
          <a:xfrm>
            <a:off x="614150" y="3169000"/>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479" name="Google Shape;479;p43"/>
          <p:cNvSpPr/>
          <p:nvPr/>
        </p:nvSpPr>
        <p:spPr>
          <a:xfrm>
            <a:off x="1457650" y="3169000"/>
            <a:ext cx="5376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graphicFrame>
        <p:nvGraphicFramePr>
          <p:cNvPr id="480" name="Google Shape;480;p43"/>
          <p:cNvGraphicFramePr/>
          <p:nvPr/>
        </p:nvGraphicFramePr>
        <p:xfrm>
          <a:off x="6027700" y="1074388"/>
          <a:ext cx="3000000" cy="3000000"/>
        </p:xfrm>
        <a:graphic>
          <a:graphicData uri="http://schemas.openxmlformats.org/drawingml/2006/table">
            <a:tbl>
              <a:tblPr>
                <a:noFill/>
                <a:tableStyleId>{B37840D6-3470-4D73-9E78-5B71F7178001}</a:tableStyleId>
              </a:tblPr>
              <a:tblGrid>
                <a:gridCol w="428825"/>
                <a:gridCol w="428825"/>
                <a:gridCol w="428825"/>
                <a:gridCol w="428825"/>
                <a:gridCol w="428825"/>
              </a:tblGrid>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F6B26B"/>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B4A7D6"/>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B6D7A8"/>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graphicFrame>
        <p:nvGraphicFramePr>
          <p:cNvPr id="481" name="Google Shape;481;p43"/>
          <p:cNvGraphicFramePr/>
          <p:nvPr/>
        </p:nvGraphicFramePr>
        <p:xfrm>
          <a:off x="8378950" y="1074388"/>
          <a:ext cx="3000000" cy="3000000"/>
        </p:xfrm>
        <a:graphic>
          <a:graphicData uri="http://schemas.openxmlformats.org/drawingml/2006/table">
            <a:tbl>
              <a:tblPr>
                <a:noFill/>
                <a:tableStyleId>{B37840D6-3470-4D73-9E78-5B71F7178001}</a:tableStyleId>
              </a:tblPr>
              <a:tblGrid>
                <a:gridCol w="428825"/>
              </a:tblGrid>
              <a:tr h="299725">
                <a:tc>
                  <a:txBody>
                    <a:bodyPr/>
                    <a:lstStyle/>
                    <a:p>
                      <a:pPr indent="0" lvl="0" marL="0" rtl="0" algn="ctr">
                        <a:spcBef>
                          <a:spcPts val="0"/>
                        </a:spcBef>
                        <a:spcAft>
                          <a:spcPts val="0"/>
                        </a:spcAft>
                        <a:buNone/>
                      </a:pPr>
                      <a:r>
                        <a:rPr lang="en">
                          <a:latin typeface="Montserrat"/>
                          <a:ea typeface="Montserrat"/>
                          <a:cs typeface="Montserrat"/>
                          <a:sym typeface="Montserrat"/>
                        </a:rPr>
                        <a:t>Y</a:t>
                      </a:r>
                      <a:endParaRPr>
                        <a:latin typeface="Montserrat"/>
                        <a:ea typeface="Montserrat"/>
                        <a:cs typeface="Montserrat"/>
                        <a:sym typeface="Montserrat"/>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D0E0E3"/>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 name="Shape 485"/>
        <p:cNvGrpSpPr/>
        <p:nvPr/>
      </p:nvGrpSpPr>
      <p:grpSpPr>
        <a:xfrm>
          <a:off x="0" y="0"/>
          <a:ext cx="0" cy="0"/>
          <a:chOff x="0" y="0"/>
          <a:chExt cx="0" cy="0"/>
        </a:xfrm>
      </p:grpSpPr>
      <p:sp>
        <p:nvSpPr>
          <p:cNvPr id="486" name="Google Shape;486;p4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pic>
        <p:nvPicPr>
          <p:cNvPr descr="watermark.jpg" id="487" name="Google Shape;487;p4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488" name="Google Shape;488;p44"/>
          <p:cNvSpPr/>
          <p:nvPr/>
        </p:nvSpPr>
        <p:spPr>
          <a:xfrm>
            <a:off x="1746875" y="1976600"/>
            <a:ext cx="565200" cy="228300"/>
          </a:xfrm>
          <a:prstGeom prst="roundRect">
            <a:avLst>
              <a:gd fmla="val 16667" name="adj"/>
            </a:avLst>
          </a:prstGeom>
          <a:solidFill>
            <a:srgbClr val="FFE5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489" name="Google Shape;489;p44"/>
          <p:cNvCxnSpPr>
            <a:stCxn id="488" idx="2"/>
            <a:endCxn id="490" idx="0"/>
          </p:cNvCxnSpPr>
          <p:nvPr/>
        </p:nvCxnSpPr>
        <p:spPr>
          <a:xfrm flipH="1">
            <a:off x="1652075" y="2204900"/>
            <a:ext cx="377400" cy="288600"/>
          </a:xfrm>
          <a:prstGeom prst="straightConnector1">
            <a:avLst/>
          </a:prstGeom>
          <a:noFill/>
          <a:ln cap="flat" cmpd="sng" w="19050">
            <a:solidFill>
              <a:srgbClr val="595959"/>
            </a:solidFill>
            <a:prstDash val="solid"/>
            <a:round/>
            <a:headEnd len="med" w="med" type="none"/>
            <a:tailEnd len="med" w="med" type="triangle"/>
          </a:ln>
        </p:spPr>
      </p:cxnSp>
      <p:cxnSp>
        <p:nvCxnSpPr>
          <p:cNvPr id="491" name="Google Shape;491;p44"/>
          <p:cNvCxnSpPr>
            <a:stCxn id="488" idx="2"/>
            <a:endCxn id="492" idx="0"/>
          </p:cNvCxnSpPr>
          <p:nvPr/>
        </p:nvCxnSpPr>
        <p:spPr>
          <a:xfrm>
            <a:off x="2029475" y="2204900"/>
            <a:ext cx="426600" cy="288600"/>
          </a:xfrm>
          <a:prstGeom prst="straightConnector1">
            <a:avLst/>
          </a:prstGeom>
          <a:noFill/>
          <a:ln cap="flat" cmpd="sng" w="19050">
            <a:solidFill>
              <a:srgbClr val="595959"/>
            </a:solidFill>
            <a:prstDash val="solid"/>
            <a:round/>
            <a:headEnd len="med" w="med" type="none"/>
            <a:tailEnd len="med" w="med" type="triangle"/>
          </a:ln>
        </p:spPr>
      </p:cxnSp>
      <p:sp>
        <p:nvSpPr>
          <p:cNvPr id="492" name="Google Shape;492;p44"/>
          <p:cNvSpPr/>
          <p:nvPr/>
        </p:nvSpPr>
        <p:spPr>
          <a:xfrm>
            <a:off x="2187300" y="2493525"/>
            <a:ext cx="537600" cy="257100"/>
          </a:xfrm>
          <a:prstGeom prst="roundRect">
            <a:avLst>
              <a:gd fmla="val 16667" name="adj"/>
            </a:avLst>
          </a:prstGeom>
          <a:noFill/>
          <a:ln cap="flat" cmpd="sng" w="3810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493" name="Google Shape;493;p44"/>
          <p:cNvSpPr/>
          <p:nvPr/>
        </p:nvSpPr>
        <p:spPr>
          <a:xfrm>
            <a:off x="1369425" y="2493525"/>
            <a:ext cx="565200" cy="257100"/>
          </a:xfrm>
          <a:prstGeom prst="roundRect">
            <a:avLst>
              <a:gd fmla="val 16667" name="adj"/>
            </a:avLst>
          </a:prstGeom>
          <a:solidFill>
            <a:srgbClr val="F6B26B"/>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494" name="Google Shape;494;p44"/>
          <p:cNvCxnSpPr>
            <a:endCxn id="495" idx="0"/>
          </p:cNvCxnSpPr>
          <p:nvPr/>
        </p:nvCxnSpPr>
        <p:spPr>
          <a:xfrm flipH="1">
            <a:off x="896750" y="2750500"/>
            <a:ext cx="755400" cy="418500"/>
          </a:xfrm>
          <a:prstGeom prst="straightConnector1">
            <a:avLst/>
          </a:prstGeom>
          <a:noFill/>
          <a:ln cap="flat" cmpd="sng" w="19050">
            <a:solidFill>
              <a:srgbClr val="595959"/>
            </a:solidFill>
            <a:prstDash val="solid"/>
            <a:round/>
            <a:headEnd len="med" w="med" type="none"/>
            <a:tailEnd len="med" w="med" type="triangle"/>
          </a:ln>
        </p:spPr>
      </p:cxnSp>
      <p:cxnSp>
        <p:nvCxnSpPr>
          <p:cNvPr id="496" name="Google Shape;496;p44"/>
          <p:cNvCxnSpPr>
            <a:endCxn id="497" idx="0"/>
          </p:cNvCxnSpPr>
          <p:nvPr/>
        </p:nvCxnSpPr>
        <p:spPr>
          <a:xfrm>
            <a:off x="1652050" y="2750500"/>
            <a:ext cx="74400" cy="418500"/>
          </a:xfrm>
          <a:prstGeom prst="straightConnector1">
            <a:avLst/>
          </a:prstGeom>
          <a:noFill/>
          <a:ln cap="flat" cmpd="sng" w="19050">
            <a:solidFill>
              <a:srgbClr val="595959"/>
            </a:solidFill>
            <a:prstDash val="solid"/>
            <a:round/>
            <a:headEnd len="med" w="med" type="none"/>
            <a:tailEnd len="med" w="med" type="triangle"/>
          </a:ln>
        </p:spPr>
      </p:cxnSp>
      <p:sp>
        <p:nvSpPr>
          <p:cNvPr id="495" name="Google Shape;495;p44"/>
          <p:cNvSpPr/>
          <p:nvPr/>
        </p:nvSpPr>
        <p:spPr>
          <a:xfrm>
            <a:off x="614150" y="3169000"/>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497" name="Google Shape;497;p44"/>
          <p:cNvSpPr/>
          <p:nvPr/>
        </p:nvSpPr>
        <p:spPr>
          <a:xfrm>
            <a:off x="1457650" y="3169000"/>
            <a:ext cx="5376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graphicFrame>
        <p:nvGraphicFramePr>
          <p:cNvPr id="498" name="Google Shape;498;p44"/>
          <p:cNvGraphicFramePr/>
          <p:nvPr/>
        </p:nvGraphicFramePr>
        <p:xfrm>
          <a:off x="6027700" y="1074388"/>
          <a:ext cx="3000000" cy="3000000"/>
        </p:xfrm>
        <a:graphic>
          <a:graphicData uri="http://schemas.openxmlformats.org/drawingml/2006/table">
            <a:tbl>
              <a:tblPr>
                <a:noFill/>
                <a:tableStyleId>{B37840D6-3470-4D73-9E78-5B71F7178001}</a:tableStyleId>
              </a:tblPr>
              <a:tblGrid>
                <a:gridCol w="428825"/>
                <a:gridCol w="428825"/>
                <a:gridCol w="428825"/>
                <a:gridCol w="428825"/>
                <a:gridCol w="428825"/>
              </a:tblGrid>
              <a:tr h="299725">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F6B26B"/>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B4A7D6"/>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B6D7A8"/>
                    </a:solidFill>
                  </a:tcPr>
                </a:tc>
              </a:tr>
              <a:tr h="226975">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graphicFrame>
        <p:nvGraphicFramePr>
          <p:cNvPr id="499" name="Google Shape;499;p44"/>
          <p:cNvGraphicFramePr/>
          <p:nvPr/>
        </p:nvGraphicFramePr>
        <p:xfrm>
          <a:off x="8378950" y="1074388"/>
          <a:ext cx="3000000" cy="3000000"/>
        </p:xfrm>
        <a:graphic>
          <a:graphicData uri="http://schemas.openxmlformats.org/drawingml/2006/table">
            <a:tbl>
              <a:tblPr>
                <a:noFill/>
                <a:tableStyleId>{B37840D6-3470-4D73-9E78-5B71F7178001}</a:tableStyleId>
              </a:tblPr>
              <a:tblGrid>
                <a:gridCol w="428825"/>
              </a:tblGrid>
              <a:tr h="299725">
                <a:tc>
                  <a:txBody>
                    <a:bodyPr/>
                    <a:lstStyle/>
                    <a:p>
                      <a:pPr indent="0" lvl="0" marL="0" rtl="0" algn="ctr">
                        <a:spcBef>
                          <a:spcPts val="0"/>
                        </a:spcBef>
                        <a:spcAft>
                          <a:spcPts val="0"/>
                        </a:spcAft>
                        <a:buNone/>
                      </a:pPr>
                      <a:r>
                        <a:rPr lang="en">
                          <a:latin typeface="Montserrat"/>
                          <a:ea typeface="Montserrat"/>
                          <a:cs typeface="Montserrat"/>
                          <a:sym typeface="Montserrat"/>
                        </a:rPr>
                        <a:t>Y</a:t>
                      </a:r>
                      <a:endParaRPr>
                        <a:latin typeface="Montserrat"/>
                        <a:ea typeface="Montserrat"/>
                        <a:cs typeface="Montserrat"/>
                        <a:sym typeface="Montserrat"/>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D0E0E3"/>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graphicFrame>
        <p:nvGraphicFramePr>
          <p:cNvPr id="500" name="Google Shape;500;p44"/>
          <p:cNvGraphicFramePr/>
          <p:nvPr/>
        </p:nvGraphicFramePr>
        <p:xfrm>
          <a:off x="4991275" y="2909313"/>
          <a:ext cx="3000000" cy="3000000"/>
        </p:xfrm>
        <a:graphic>
          <a:graphicData uri="http://schemas.openxmlformats.org/drawingml/2006/table">
            <a:tbl>
              <a:tblPr>
                <a:noFill/>
                <a:tableStyleId>{B37840D6-3470-4D73-9E78-5B71F7178001}</a:tableStyleId>
              </a:tblPr>
              <a:tblGrid>
                <a:gridCol w="428825"/>
                <a:gridCol w="428825"/>
                <a:gridCol w="428825"/>
              </a:tblGrid>
              <a:tr h="299725">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B4A7D6"/>
                    </a:solidFill>
                  </a:tcPr>
                </a:tc>
              </a:tr>
              <a:tr h="226975">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bl>
          </a:graphicData>
        </a:graphic>
      </p:graphicFrame>
      <p:cxnSp>
        <p:nvCxnSpPr>
          <p:cNvPr id="501" name="Google Shape;501;p44"/>
          <p:cNvCxnSpPr/>
          <p:nvPr/>
        </p:nvCxnSpPr>
        <p:spPr>
          <a:xfrm rot="5400000">
            <a:off x="6234575" y="2335900"/>
            <a:ext cx="1137000" cy="1013700"/>
          </a:xfrm>
          <a:prstGeom prst="curvedConnector3">
            <a:avLst>
              <a:gd fmla="val 91036" name="adj1"/>
            </a:avLst>
          </a:prstGeom>
          <a:noFill/>
          <a:ln cap="flat" cmpd="sng" w="28575">
            <a:solidFill>
              <a:schemeClr val="dk2"/>
            </a:solidFill>
            <a:prstDash val="solid"/>
            <a:round/>
            <a:headEnd len="med" w="med" type="none"/>
            <a:tailEnd len="med" w="med" type="triangle"/>
          </a:ln>
        </p:spPr>
      </p:cxn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5" name="Shape 505"/>
        <p:cNvGrpSpPr/>
        <p:nvPr/>
      </p:nvGrpSpPr>
      <p:grpSpPr>
        <a:xfrm>
          <a:off x="0" y="0"/>
          <a:ext cx="0" cy="0"/>
          <a:chOff x="0" y="0"/>
          <a:chExt cx="0" cy="0"/>
        </a:xfrm>
      </p:grpSpPr>
      <p:sp>
        <p:nvSpPr>
          <p:cNvPr id="506" name="Google Shape;506;p4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pic>
        <p:nvPicPr>
          <p:cNvPr descr="watermark.jpg" id="507" name="Google Shape;507;p4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graphicFrame>
        <p:nvGraphicFramePr>
          <p:cNvPr id="508" name="Google Shape;508;p45"/>
          <p:cNvGraphicFramePr/>
          <p:nvPr/>
        </p:nvGraphicFramePr>
        <p:xfrm>
          <a:off x="6027700" y="1074388"/>
          <a:ext cx="3000000" cy="3000000"/>
        </p:xfrm>
        <a:graphic>
          <a:graphicData uri="http://schemas.openxmlformats.org/drawingml/2006/table">
            <a:tbl>
              <a:tblPr>
                <a:noFill/>
                <a:tableStyleId>{B37840D6-3470-4D73-9E78-5B71F7178001}</a:tableStyleId>
              </a:tblPr>
              <a:tblGrid>
                <a:gridCol w="428825"/>
                <a:gridCol w="428825"/>
                <a:gridCol w="428825"/>
                <a:gridCol w="428825"/>
                <a:gridCol w="428825"/>
              </a:tblGrid>
              <a:tr h="299725">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F6B26B"/>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B4A7D6"/>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B6D7A8"/>
                    </a:solidFill>
                  </a:tcPr>
                </a:tc>
              </a:tr>
              <a:tr h="226975">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graphicFrame>
        <p:nvGraphicFramePr>
          <p:cNvPr id="509" name="Google Shape;509;p45"/>
          <p:cNvGraphicFramePr/>
          <p:nvPr/>
        </p:nvGraphicFramePr>
        <p:xfrm>
          <a:off x="8378950" y="1074388"/>
          <a:ext cx="3000000" cy="3000000"/>
        </p:xfrm>
        <a:graphic>
          <a:graphicData uri="http://schemas.openxmlformats.org/drawingml/2006/table">
            <a:tbl>
              <a:tblPr>
                <a:noFill/>
                <a:tableStyleId>{B37840D6-3470-4D73-9E78-5B71F7178001}</a:tableStyleId>
              </a:tblPr>
              <a:tblGrid>
                <a:gridCol w="428825"/>
              </a:tblGrid>
              <a:tr h="299725">
                <a:tc>
                  <a:txBody>
                    <a:bodyPr/>
                    <a:lstStyle/>
                    <a:p>
                      <a:pPr indent="0" lvl="0" marL="0" rtl="0" algn="ctr">
                        <a:spcBef>
                          <a:spcPts val="0"/>
                        </a:spcBef>
                        <a:spcAft>
                          <a:spcPts val="0"/>
                        </a:spcAft>
                        <a:buNone/>
                      </a:pPr>
                      <a:r>
                        <a:rPr lang="en">
                          <a:latin typeface="Montserrat"/>
                          <a:ea typeface="Montserrat"/>
                          <a:cs typeface="Montserrat"/>
                          <a:sym typeface="Montserrat"/>
                        </a:rPr>
                        <a:t>Y</a:t>
                      </a:r>
                      <a:endParaRPr>
                        <a:latin typeface="Montserrat"/>
                        <a:ea typeface="Montserrat"/>
                        <a:cs typeface="Montserrat"/>
                        <a:sym typeface="Montserrat"/>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D0E0E3"/>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graphicFrame>
        <p:nvGraphicFramePr>
          <p:cNvPr id="510" name="Google Shape;510;p45"/>
          <p:cNvGraphicFramePr/>
          <p:nvPr/>
        </p:nvGraphicFramePr>
        <p:xfrm>
          <a:off x="4991275" y="2909313"/>
          <a:ext cx="3000000" cy="3000000"/>
        </p:xfrm>
        <a:graphic>
          <a:graphicData uri="http://schemas.openxmlformats.org/drawingml/2006/table">
            <a:tbl>
              <a:tblPr>
                <a:noFill/>
                <a:tableStyleId>{B37840D6-3470-4D73-9E78-5B71F7178001}</a:tableStyleId>
              </a:tblPr>
              <a:tblGrid>
                <a:gridCol w="428825"/>
                <a:gridCol w="428825"/>
                <a:gridCol w="428825"/>
              </a:tblGrid>
              <a:tr h="299725">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B4A7D6"/>
                    </a:solidFill>
                  </a:tcPr>
                </a:tc>
              </a:tr>
              <a:tr h="226975">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bl>
          </a:graphicData>
        </a:graphic>
      </p:graphicFrame>
      <p:cxnSp>
        <p:nvCxnSpPr>
          <p:cNvPr id="511" name="Google Shape;511;p45"/>
          <p:cNvCxnSpPr/>
          <p:nvPr/>
        </p:nvCxnSpPr>
        <p:spPr>
          <a:xfrm rot="5400000">
            <a:off x="6234575" y="2335900"/>
            <a:ext cx="1137000" cy="1013700"/>
          </a:xfrm>
          <a:prstGeom prst="curvedConnector3">
            <a:avLst>
              <a:gd fmla="val 91036" name="adj1"/>
            </a:avLst>
          </a:prstGeom>
          <a:noFill/>
          <a:ln cap="flat" cmpd="sng" w="28575">
            <a:solidFill>
              <a:schemeClr val="dk2"/>
            </a:solidFill>
            <a:prstDash val="solid"/>
            <a:round/>
            <a:headEnd len="med" w="med" type="none"/>
            <a:tailEnd len="med" w="med" type="triangle"/>
          </a:ln>
        </p:spPr>
      </p:cxnSp>
      <p:sp>
        <p:nvSpPr>
          <p:cNvPr id="512" name="Google Shape;512;p45"/>
          <p:cNvSpPr/>
          <p:nvPr/>
        </p:nvSpPr>
        <p:spPr>
          <a:xfrm>
            <a:off x="1746875" y="1976600"/>
            <a:ext cx="565200" cy="228300"/>
          </a:xfrm>
          <a:prstGeom prst="roundRect">
            <a:avLst>
              <a:gd fmla="val 16667" name="adj"/>
            </a:avLst>
          </a:prstGeom>
          <a:solidFill>
            <a:srgbClr val="FFE5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513" name="Google Shape;513;p45"/>
          <p:cNvCxnSpPr>
            <a:stCxn id="512" idx="2"/>
            <a:endCxn id="514" idx="0"/>
          </p:cNvCxnSpPr>
          <p:nvPr/>
        </p:nvCxnSpPr>
        <p:spPr>
          <a:xfrm flipH="1">
            <a:off x="1652075" y="2204900"/>
            <a:ext cx="377400" cy="288600"/>
          </a:xfrm>
          <a:prstGeom prst="straightConnector1">
            <a:avLst/>
          </a:prstGeom>
          <a:noFill/>
          <a:ln cap="flat" cmpd="sng" w="19050">
            <a:solidFill>
              <a:srgbClr val="595959"/>
            </a:solidFill>
            <a:prstDash val="solid"/>
            <a:round/>
            <a:headEnd len="med" w="med" type="none"/>
            <a:tailEnd len="med" w="med" type="triangle"/>
          </a:ln>
        </p:spPr>
      </p:cxnSp>
      <p:cxnSp>
        <p:nvCxnSpPr>
          <p:cNvPr id="515" name="Google Shape;515;p45"/>
          <p:cNvCxnSpPr>
            <a:stCxn id="512" idx="2"/>
            <a:endCxn id="516" idx="0"/>
          </p:cNvCxnSpPr>
          <p:nvPr/>
        </p:nvCxnSpPr>
        <p:spPr>
          <a:xfrm>
            <a:off x="2029475" y="2204900"/>
            <a:ext cx="426600" cy="288600"/>
          </a:xfrm>
          <a:prstGeom prst="straightConnector1">
            <a:avLst/>
          </a:prstGeom>
          <a:noFill/>
          <a:ln cap="flat" cmpd="sng" w="19050">
            <a:solidFill>
              <a:srgbClr val="595959"/>
            </a:solidFill>
            <a:prstDash val="solid"/>
            <a:round/>
            <a:headEnd len="med" w="med" type="none"/>
            <a:tailEnd len="med" w="med" type="triangle"/>
          </a:ln>
        </p:spPr>
      </p:cxnSp>
      <p:sp>
        <p:nvSpPr>
          <p:cNvPr id="514" name="Google Shape;514;p45"/>
          <p:cNvSpPr/>
          <p:nvPr/>
        </p:nvSpPr>
        <p:spPr>
          <a:xfrm>
            <a:off x="1369425" y="2493525"/>
            <a:ext cx="565200" cy="257100"/>
          </a:xfrm>
          <a:prstGeom prst="roundRect">
            <a:avLst>
              <a:gd fmla="val 16667" name="adj"/>
            </a:avLst>
          </a:prstGeom>
          <a:solidFill>
            <a:srgbClr val="F6B26B"/>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516" name="Google Shape;516;p45"/>
          <p:cNvSpPr/>
          <p:nvPr/>
        </p:nvSpPr>
        <p:spPr>
          <a:xfrm>
            <a:off x="2187300" y="2493525"/>
            <a:ext cx="537600" cy="257100"/>
          </a:xfrm>
          <a:prstGeom prst="roundRect">
            <a:avLst>
              <a:gd fmla="val 16667" name="adj"/>
            </a:avLst>
          </a:prstGeom>
          <a:solidFill>
            <a:srgbClr val="EA99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517" name="Google Shape;517;p45"/>
          <p:cNvCxnSpPr>
            <a:stCxn id="514" idx="2"/>
            <a:endCxn id="518" idx="0"/>
          </p:cNvCxnSpPr>
          <p:nvPr/>
        </p:nvCxnSpPr>
        <p:spPr>
          <a:xfrm flipH="1">
            <a:off x="896625" y="2750625"/>
            <a:ext cx="755400" cy="418500"/>
          </a:xfrm>
          <a:prstGeom prst="straightConnector1">
            <a:avLst/>
          </a:prstGeom>
          <a:noFill/>
          <a:ln cap="flat" cmpd="sng" w="19050">
            <a:solidFill>
              <a:srgbClr val="595959"/>
            </a:solidFill>
            <a:prstDash val="solid"/>
            <a:round/>
            <a:headEnd len="med" w="med" type="none"/>
            <a:tailEnd len="med" w="med" type="triangle"/>
          </a:ln>
        </p:spPr>
      </p:cxnSp>
      <p:cxnSp>
        <p:nvCxnSpPr>
          <p:cNvPr id="519" name="Google Shape;519;p45"/>
          <p:cNvCxnSpPr>
            <a:stCxn id="514" idx="2"/>
            <a:endCxn id="520" idx="0"/>
          </p:cNvCxnSpPr>
          <p:nvPr/>
        </p:nvCxnSpPr>
        <p:spPr>
          <a:xfrm>
            <a:off x="1652025" y="2750625"/>
            <a:ext cx="74400" cy="418500"/>
          </a:xfrm>
          <a:prstGeom prst="straightConnector1">
            <a:avLst/>
          </a:prstGeom>
          <a:noFill/>
          <a:ln cap="flat" cmpd="sng" w="19050">
            <a:solidFill>
              <a:srgbClr val="595959"/>
            </a:solidFill>
            <a:prstDash val="solid"/>
            <a:round/>
            <a:headEnd len="med" w="med" type="none"/>
            <a:tailEnd len="med" w="med" type="triangle"/>
          </a:ln>
        </p:spPr>
      </p:cxnSp>
      <p:sp>
        <p:nvSpPr>
          <p:cNvPr id="518" name="Google Shape;518;p45"/>
          <p:cNvSpPr/>
          <p:nvPr/>
        </p:nvSpPr>
        <p:spPr>
          <a:xfrm>
            <a:off x="614150" y="3169000"/>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520" name="Google Shape;520;p45"/>
          <p:cNvSpPr/>
          <p:nvPr/>
        </p:nvSpPr>
        <p:spPr>
          <a:xfrm>
            <a:off x="1457650" y="3169000"/>
            <a:ext cx="5376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521" name="Google Shape;521;p45"/>
          <p:cNvCxnSpPr>
            <a:stCxn id="516" idx="2"/>
            <a:endCxn id="522" idx="0"/>
          </p:cNvCxnSpPr>
          <p:nvPr/>
        </p:nvCxnSpPr>
        <p:spPr>
          <a:xfrm flipH="1">
            <a:off x="2442300" y="2750625"/>
            <a:ext cx="13800" cy="418500"/>
          </a:xfrm>
          <a:prstGeom prst="straightConnector1">
            <a:avLst/>
          </a:prstGeom>
          <a:noFill/>
          <a:ln cap="flat" cmpd="sng" w="19050">
            <a:solidFill>
              <a:srgbClr val="595959"/>
            </a:solidFill>
            <a:prstDash val="solid"/>
            <a:round/>
            <a:headEnd len="med" w="med" type="none"/>
            <a:tailEnd len="med" w="med" type="triangle"/>
          </a:ln>
        </p:spPr>
      </p:cxnSp>
      <p:cxnSp>
        <p:nvCxnSpPr>
          <p:cNvPr id="523" name="Google Shape;523;p45"/>
          <p:cNvCxnSpPr>
            <a:stCxn id="516" idx="2"/>
            <a:endCxn id="524" idx="0"/>
          </p:cNvCxnSpPr>
          <p:nvPr/>
        </p:nvCxnSpPr>
        <p:spPr>
          <a:xfrm>
            <a:off x="2456100" y="2750625"/>
            <a:ext cx="622800" cy="418500"/>
          </a:xfrm>
          <a:prstGeom prst="straightConnector1">
            <a:avLst/>
          </a:prstGeom>
          <a:noFill/>
          <a:ln cap="flat" cmpd="sng" w="19050">
            <a:solidFill>
              <a:srgbClr val="595959"/>
            </a:solidFill>
            <a:prstDash val="solid"/>
            <a:round/>
            <a:headEnd len="med" w="med" type="none"/>
            <a:tailEnd len="med" w="med" type="triangle"/>
          </a:ln>
        </p:spPr>
      </p:cxnSp>
      <p:sp>
        <p:nvSpPr>
          <p:cNvPr id="522" name="Google Shape;522;p45"/>
          <p:cNvSpPr/>
          <p:nvPr/>
        </p:nvSpPr>
        <p:spPr>
          <a:xfrm>
            <a:off x="2159700" y="3169000"/>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524" name="Google Shape;524;p45"/>
          <p:cNvSpPr/>
          <p:nvPr/>
        </p:nvSpPr>
        <p:spPr>
          <a:xfrm>
            <a:off x="2810038" y="3169000"/>
            <a:ext cx="5376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8" name="Shape 528"/>
        <p:cNvGrpSpPr/>
        <p:nvPr/>
      </p:nvGrpSpPr>
      <p:grpSpPr>
        <a:xfrm>
          <a:off x="0" y="0"/>
          <a:ext cx="0" cy="0"/>
          <a:chOff x="0" y="0"/>
          <a:chExt cx="0" cy="0"/>
        </a:xfrm>
      </p:grpSpPr>
      <p:sp>
        <p:nvSpPr>
          <p:cNvPr id="529" name="Google Shape;529;p4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pic>
        <p:nvPicPr>
          <p:cNvPr descr="watermark.jpg" id="530" name="Google Shape;530;p4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531" name="Google Shape;531;p46"/>
          <p:cNvSpPr/>
          <p:nvPr/>
        </p:nvSpPr>
        <p:spPr>
          <a:xfrm>
            <a:off x="1746875" y="1976600"/>
            <a:ext cx="565200" cy="228300"/>
          </a:xfrm>
          <a:prstGeom prst="roundRect">
            <a:avLst>
              <a:gd fmla="val 16667" name="adj"/>
            </a:avLst>
          </a:prstGeom>
          <a:solidFill>
            <a:srgbClr val="FFE5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532" name="Google Shape;532;p46"/>
          <p:cNvCxnSpPr>
            <a:stCxn id="531" idx="2"/>
            <a:endCxn id="533" idx="0"/>
          </p:cNvCxnSpPr>
          <p:nvPr/>
        </p:nvCxnSpPr>
        <p:spPr>
          <a:xfrm flipH="1">
            <a:off x="1652075" y="2204900"/>
            <a:ext cx="377400" cy="288600"/>
          </a:xfrm>
          <a:prstGeom prst="straightConnector1">
            <a:avLst/>
          </a:prstGeom>
          <a:noFill/>
          <a:ln cap="flat" cmpd="sng" w="19050">
            <a:solidFill>
              <a:srgbClr val="595959"/>
            </a:solidFill>
            <a:prstDash val="solid"/>
            <a:round/>
            <a:headEnd len="med" w="med" type="none"/>
            <a:tailEnd len="med" w="med" type="triangle"/>
          </a:ln>
        </p:spPr>
      </p:cxnSp>
      <p:cxnSp>
        <p:nvCxnSpPr>
          <p:cNvPr id="534" name="Google Shape;534;p46"/>
          <p:cNvCxnSpPr>
            <a:stCxn id="531" idx="2"/>
            <a:endCxn id="535" idx="0"/>
          </p:cNvCxnSpPr>
          <p:nvPr/>
        </p:nvCxnSpPr>
        <p:spPr>
          <a:xfrm>
            <a:off x="2029475" y="2204900"/>
            <a:ext cx="426600" cy="288600"/>
          </a:xfrm>
          <a:prstGeom prst="straightConnector1">
            <a:avLst/>
          </a:prstGeom>
          <a:noFill/>
          <a:ln cap="flat" cmpd="sng" w="19050">
            <a:solidFill>
              <a:srgbClr val="595959"/>
            </a:solidFill>
            <a:prstDash val="solid"/>
            <a:round/>
            <a:headEnd len="med" w="med" type="none"/>
            <a:tailEnd len="med" w="med" type="triangle"/>
          </a:ln>
        </p:spPr>
      </p:cxnSp>
      <p:sp>
        <p:nvSpPr>
          <p:cNvPr id="533" name="Google Shape;533;p46"/>
          <p:cNvSpPr/>
          <p:nvPr/>
        </p:nvSpPr>
        <p:spPr>
          <a:xfrm>
            <a:off x="1369425" y="2493525"/>
            <a:ext cx="565200" cy="257100"/>
          </a:xfrm>
          <a:prstGeom prst="roundRect">
            <a:avLst>
              <a:gd fmla="val 16667" name="adj"/>
            </a:avLst>
          </a:prstGeom>
          <a:solidFill>
            <a:srgbClr val="F6B26B"/>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535" name="Google Shape;535;p46"/>
          <p:cNvSpPr/>
          <p:nvPr/>
        </p:nvSpPr>
        <p:spPr>
          <a:xfrm>
            <a:off x="2187300" y="2493525"/>
            <a:ext cx="537600" cy="257100"/>
          </a:xfrm>
          <a:prstGeom prst="roundRect">
            <a:avLst>
              <a:gd fmla="val 16667" name="adj"/>
            </a:avLst>
          </a:prstGeom>
          <a:solidFill>
            <a:srgbClr val="EA99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536" name="Google Shape;536;p46"/>
          <p:cNvCxnSpPr>
            <a:stCxn id="533" idx="2"/>
            <a:endCxn id="537" idx="0"/>
          </p:cNvCxnSpPr>
          <p:nvPr/>
        </p:nvCxnSpPr>
        <p:spPr>
          <a:xfrm flipH="1">
            <a:off x="896625" y="2750625"/>
            <a:ext cx="755400" cy="418500"/>
          </a:xfrm>
          <a:prstGeom prst="straightConnector1">
            <a:avLst/>
          </a:prstGeom>
          <a:noFill/>
          <a:ln cap="flat" cmpd="sng" w="19050">
            <a:solidFill>
              <a:srgbClr val="595959"/>
            </a:solidFill>
            <a:prstDash val="solid"/>
            <a:round/>
            <a:headEnd len="med" w="med" type="none"/>
            <a:tailEnd len="med" w="med" type="triangle"/>
          </a:ln>
        </p:spPr>
      </p:cxnSp>
      <p:cxnSp>
        <p:nvCxnSpPr>
          <p:cNvPr id="538" name="Google Shape;538;p46"/>
          <p:cNvCxnSpPr>
            <a:stCxn id="533" idx="2"/>
            <a:endCxn id="539" idx="0"/>
          </p:cNvCxnSpPr>
          <p:nvPr/>
        </p:nvCxnSpPr>
        <p:spPr>
          <a:xfrm>
            <a:off x="1652025" y="2750625"/>
            <a:ext cx="74400" cy="418500"/>
          </a:xfrm>
          <a:prstGeom prst="straightConnector1">
            <a:avLst/>
          </a:prstGeom>
          <a:noFill/>
          <a:ln cap="flat" cmpd="sng" w="19050">
            <a:solidFill>
              <a:srgbClr val="595959"/>
            </a:solidFill>
            <a:prstDash val="solid"/>
            <a:round/>
            <a:headEnd len="med" w="med" type="none"/>
            <a:tailEnd len="med" w="med" type="triangle"/>
          </a:ln>
        </p:spPr>
      </p:cxnSp>
      <p:sp>
        <p:nvSpPr>
          <p:cNvPr id="537" name="Google Shape;537;p46"/>
          <p:cNvSpPr/>
          <p:nvPr/>
        </p:nvSpPr>
        <p:spPr>
          <a:xfrm>
            <a:off x="614150" y="3169000"/>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539" name="Google Shape;539;p46"/>
          <p:cNvSpPr/>
          <p:nvPr/>
        </p:nvSpPr>
        <p:spPr>
          <a:xfrm>
            <a:off x="1457650" y="3169000"/>
            <a:ext cx="5376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540" name="Google Shape;540;p46"/>
          <p:cNvCxnSpPr>
            <a:stCxn id="535" idx="2"/>
            <a:endCxn id="541" idx="0"/>
          </p:cNvCxnSpPr>
          <p:nvPr/>
        </p:nvCxnSpPr>
        <p:spPr>
          <a:xfrm flipH="1">
            <a:off x="2442300" y="2750625"/>
            <a:ext cx="13800" cy="418500"/>
          </a:xfrm>
          <a:prstGeom prst="straightConnector1">
            <a:avLst/>
          </a:prstGeom>
          <a:noFill/>
          <a:ln cap="flat" cmpd="sng" w="19050">
            <a:solidFill>
              <a:srgbClr val="595959"/>
            </a:solidFill>
            <a:prstDash val="solid"/>
            <a:round/>
            <a:headEnd len="med" w="med" type="none"/>
            <a:tailEnd len="med" w="med" type="triangle"/>
          </a:ln>
        </p:spPr>
      </p:cxnSp>
      <p:cxnSp>
        <p:nvCxnSpPr>
          <p:cNvPr id="542" name="Google Shape;542;p46"/>
          <p:cNvCxnSpPr>
            <a:stCxn id="535" idx="2"/>
            <a:endCxn id="543" idx="0"/>
          </p:cNvCxnSpPr>
          <p:nvPr/>
        </p:nvCxnSpPr>
        <p:spPr>
          <a:xfrm>
            <a:off x="2456100" y="2750625"/>
            <a:ext cx="622800" cy="418500"/>
          </a:xfrm>
          <a:prstGeom prst="straightConnector1">
            <a:avLst/>
          </a:prstGeom>
          <a:noFill/>
          <a:ln cap="flat" cmpd="sng" w="19050">
            <a:solidFill>
              <a:srgbClr val="595959"/>
            </a:solidFill>
            <a:prstDash val="solid"/>
            <a:round/>
            <a:headEnd len="med" w="med" type="none"/>
            <a:tailEnd len="med" w="med" type="triangle"/>
          </a:ln>
        </p:spPr>
      </p:cxnSp>
      <p:sp>
        <p:nvSpPr>
          <p:cNvPr id="541" name="Google Shape;541;p46"/>
          <p:cNvSpPr/>
          <p:nvPr/>
        </p:nvSpPr>
        <p:spPr>
          <a:xfrm>
            <a:off x="2159700" y="3169000"/>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543" name="Google Shape;543;p46"/>
          <p:cNvSpPr/>
          <p:nvPr/>
        </p:nvSpPr>
        <p:spPr>
          <a:xfrm>
            <a:off x="2810038" y="3169000"/>
            <a:ext cx="5376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graphicFrame>
        <p:nvGraphicFramePr>
          <p:cNvPr id="544" name="Google Shape;544;p46"/>
          <p:cNvGraphicFramePr/>
          <p:nvPr/>
        </p:nvGraphicFramePr>
        <p:xfrm>
          <a:off x="6027700" y="1074388"/>
          <a:ext cx="3000000" cy="3000000"/>
        </p:xfrm>
        <a:graphic>
          <a:graphicData uri="http://schemas.openxmlformats.org/drawingml/2006/table">
            <a:tbl>
              <a:tblPr>
                <a:noFill/>
                <a:tableStyleId>{B37840D6-3470-4D73-9E78-5B71F7178001}</a:tableStyleId>
              </a:tblPr>
              <a:tblGrid>
                <a:gridCol w="428825"/>
                <a:gridCol w="428825"/>
                <a:gridCol w="428825"/>
                <a:gridCol w="428825"/>
                <a:gridCol w="428825"/>
              </a:tblGrid>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F6B26B"/>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B4A7D6"/>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B6D7A8"/>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graphicFrame>
        <p:nvGraphicFramePr>
          <p:cNvPr id="545" name="Google Shape;545;p46"/>
          <p:cNvGraphicFramePr/>
          <p:nvPr/>
        </p:nvGraphicFramePr>
        <p:xfrm>
          <a:off x="8378950" y="1074388"/>
          <a:ext cx="3000000" cy="3000000"/>
        </p:xfrm>
        <a:graphic>
          <a:graphicData uri="http://schemas.openxmlformats.org/drawingml/2006/table">
            <a:tbl>
              <a:tblPr>
                <a:noFill/>
                <a:tableStyleId>{B37840D6-3470-4D73-9E78-5B71F7178001}</a:tableStyleId>
              </a:tblPr>
              <a:tblGrid>
                <a:gridCol w="428825"/>
              </a:tblGrid>
              <a:tr h="299725">
                <a:tc>
                  <a:txBody>
                    <a:bodyPr/>
                    <a:lstStyle/>
                    <a:p>
                      <a:pPr indent="0" lvl="0" marL="0" rtl="0" algn="ctr">
                        <a:spcBef>
                          <a:spcPts val="0"/>
                        </a:spcBef>
                        <a:spcAft>
                          <a:spcPts val="0"/>
                        </a:spcAft>
                        <a:buNone/>
                      </a:pPr>
                      <a:r>
                        <a:rPr lang="en">
                          <a:latin typeface="Montserrat"/>
                          <a:ea typeface="Montserrat"/>
                          <a:cs typeface="Montserrat"/>
                          <a:sym typeface="Montserrat"/>
                        </a:rPr>
                        <a:t>Y</a:t>
                      </a:r>
                      <a:endParaRPr>
                        <a:latin typeface="Montserrat"/>
                        <a:ea typeface="Montserrat"/>
                        <a:cs typeface="Montserrat"/>
                        <a:sym typeface="Montserrat"/>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D0E0E3"/>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9" name="Shape 549"/>
        <p:cNvGrpSpPr/>
        <p:nvPr/>
      </p:nvGrpSpPr>
      <p:grpSpPr>
        <a:xfrm>
          <a:off x="0" y="0"/>
          <a:ext cx="0" cy="0"/>
          <a:chOff x="0" y="0"/>
          <a:chExt cx="0" cy="0"/>
        </a:xfrm>
      </p:grpSpPr>
      <p:sp>
        <p:nvSpPr>
          <p:cNvPr id="550" name="Google Shape;550;p4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pic>
        <p:nvPicPr>
          <p:cNvPr descr="watermark.jpg" id="551" name="Google Shape;551;p4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552" name="Google Shape;552;p47"/>
          <p:cNvSpPr/>
          <p:nvPr/>
        </p:nvSpPr>
        <p:spPr>
          <a:xfrm>
            <a:off x="1746875" y="1976600"/>
            <a:ext cx="565200" cy="228300"/>
          </a:xfrm>
          <a:prstGeom prst="roundRect">
            <a:avLst>
              <a:gd fmla="val 16667" name="adj"/>
            </a:avLst>
          </a:prstGeom>
          <a:no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553" name="Google Shape;553;p47"/>
          <p:cNvCxnSpPr>
            <a:stCxn id="552" idx="2"/>
            <a:endCxn id="554" idx="0"/>
          </p:cNvCxnSpPr>
          <p:nvPr/>
        </p:nvCxnSpPr>
        <p:spPr>
          <a:xfrm flipH="1">
            <a:off x="1652075" y="2204900"/>
            <a:ext cx="377400" cy="288600"/>
          </a:xfrm>
          <a:prstGeom prst="straightConnector1">
            <a:avLst/>
          </a:prstGeom>
          <a:noFill/>
          <a:ln cap="flat" cmpd="sng" w="19050">
            <a:solidFill>
              <a:srgbClr val="595959"/>
            </a:solidFill>
            <a:prstDash val="solid"/>
            <a:round/>
            <a:headEnd len="med" w="med" type="none"/>
            <a:tailEnd len="med" w="med" type="triangle"/>
          </a:ln>
        </p:spPr>
      </p:cxnSp>
      <p:cxnSp>
        <p:nvCxnSpPr>
          <p:cNvPr id="555" name="Google Shape;555;p47"/>
          <p:cNvCxnSpPr>
            <a:stCxn id="552" idx="2"/>
            <a:endCxn id="556" idx="0"/>
          </p:cNvCxnSpPr>
          <p:nvPr/>
        </p:nvCxnSpPr>
        <p:spPr>
          <a:xfrm>
            <a:off x="2029475" y="2204900"/>
            <a:ext cx="426600" cy="288600"/>
          </a:xfrm>
          <a:prstGeom prst="straightConnector1">
            <a:avLst/>
          </a:prstGeom>
          <a:noFill/>
          <a:ln cap="flat" cmpd="sng" w="19050">
            <a:solidFill>
              <a:srgbClr val="595959"/>
            </a:solidFill>
            <a:prstDash val="solid"/>
            <a:round/>
            <a:headEnd len="med" w="med" type="none"/>
            <a:tailEnd len="med" w="med" type="triangle"/>
          </a:ln>
        </p:spPr>
      </p:cxnSp>
      <p:sp>
        <p:nvSpPr>
          <p:cNvPr id="554" name="Google Shape;554;p47"/>
          <p:cNvSpPr/>
          <p:nvPr/>
        </p:nvSpPr>
        <p:spPr>
          <a:xfrm>
            <a:off x="1369425" y="2493525"/>
            <a:ext cx="565200" cy="257100"/>
          </a:xfrm>
          <a:prstGeom prst="roundRect">
            <a:avLst>
              <a:gd fmla="val 16667" name="adj"/>
            </a:avLst>
          </a:prstGeom>
          <a:no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556" name="Google Shape;556;p47"/>
          <p:cNvSpPr/>
          <p:nvPr/>
        </p:nvSpPr>
        <p:spPr>
          <a:xfrm>
            <a:off x="2187300" y="2493525"/>
            <a:ext cx="537600" cy="257100"/>
          </a:xfrm>
          <a:prstGeom prst="roundRect">
            <a:avLst>
              <a:gd fmla="val 16667" name="adj"/>
            </a:avLst>
          </a:prstGeom>
          <a:no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557" name="Google Shape;557;p47"/>
          <p:cNvCxnSpPr>
            <a:stCxn id="554" idx="2"/>
            <a:endCxn id="558" idx="0"/>
          </p:cNvCxnSpPr>
          <p:nvPr/>
        </p:nvCxnSpPr>
        <p:spPr>
          <a:xfrm flipH="1">
            <a:off x="896625" y="2750625"/>
            <a:ext cx="755400" cy="418500"/>
          </a:xfrm>
          <a:prstGeom prst="straightConnector1">
            <a:avLst/>
          </a:prstGeom>
          <a:noFill/>
          <a:ln cap="flat" cmpd="sng" w="19050">
            <a:solidFill>
              <a:srgbClr val="595959"/>
            </a:solidFill>
            <a:prstDash val="solid"/>
            <a:round/>
            <a:headEnd len="med" w="med" type="none"/>
            <a:tailEnd len="med" w="med" type="triangle"/>
          </a:ln>
        </p:spPr>
      </p:cxnSp>
      <p:cxnSp>
        <p:nvCxnSpPr>
          <p:cNvPr id="559" name="Google Shape;559;p47"/>
          <p:cNvCxnSpPr>
            <a:stCxn id="554" idx="2"/>
            <a:endCxn id="560" idx="0"/>
          </p:cNvCxnSpPr>
          <p:nvPr/>
        </p:nvCxnSpPr>
        <p:spPr>
          <a:xfrm>
            <a:off x="1652025" y="2750625"/>
            <a:ext cx="74400" cy="418500"/>
          </a:xfrm>
          <a:prstGeom prst="straightConnector1">
            <a:avLst/>
          </a:prstGeom>
          <a:noFill/>
          <a:ln cap="flat" cmpd="sng" w="19050">
            <a:solidFill>
              <a:srgbClr val="595959"/>
            </a:solidFill>
            <a:prstDash val="solid"/>
            <a:round/>
            <a:headEnd len="med" w="med" type="none"/>
            <a:tailEnd len="med" w="med" type="triangle"/>
          </a:ln>
        </p:spPr>
      </p:cxnSp>
      <p:sp>
        <p:nvSpPr>
          <p:cNvPr id="558" name="Google Shape;558;p47"/>
          <p:cNvSpPr/>
          <p:nvPr/>
        </p:nvSpPr>
        <p:spPr>
          <a:xfrm>
            <a:off x="614150" y="3169000"/>
            <a:ext cx="565200" cy="257100"/>
          </a:xfrm>
          <a:prstGeom prst="roundRect">
            <a:avLst>
              <a:gd fmla="val 16667" name="adj"/>
            </a:avLst>
          </a:prstGeom>
          <a:no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560" name="Google Shape;560;p47"/>
          <p:cNvSpPr/>
          <p:nvPr/>
        </p:nvSpPr>
        <p:spPr>
          <a:xfrm>
            <a:off x="1457650" y="3169000"/>
            <a:ext cx="537600" cy="257100"/>
          </a:xfrm>
          <a:prstGeom prst="roundRect">
            <a:avLst>
              <a:gd fmla="val 16667" name="adj"/>
            </a:avLst>
          </a:prstGeom>
          <a:no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561" name="Google Shape;561;p47"/>
          <p:cNvCxnSpPr>
            <a:stCxn id="556" idx="2"/>
            <a:endCxn id="562" idx="0"/>
          </p:cNvCxnSpPr>
          <p:nvPr/>
        </p:nvCxnSpPr>
        <p:spPr>
          <a:xfrm flipH="1">
            <a:off x="2442300" y="2750625"/>
            <a:ext cx="13800" cy="418500"/>
          </a:xfrm>
          <a:prstGeom prst="straightConnector1">
            <a:avLst/>
          </a:prstGeom>
          <a:noFill/>
          <a:ln cap="flat" cmpd="sng" w="19050">
            <a:solidFill>
              <a:srgbClr val="595959"/>
            </a:solidFill>
            <a:prstDash val="solid"/>
            <a:round/>
            <a:headEnd len="med" w="med" type="none"/>
            <a:tailEnd len="med" w="med" type="triangle"/>
          </a:ln>
        </p:spPr>
      </p:cxnSp>
      <p:cxnSp>
        <p:nvCxnSpPr>
          <p:cNvPr id="563" name="Google Shape;563;p47"/>
          <p:cNvCxnSpPr>
            <a:stCxn id="556" idx="2"/>
            <a:endCxn id="564" idx="0"/>
          </p:cNvCxnSpPr>
          <p:nvPr/>
        </p:nvCxnSpPr>
        <p:spPr>
          <a:xfrm>
            <a:off x="2456100" y="2750625"/>
            <a:ext cx="622800" cy="418500"/>
          </a:xfrm>
          <a:prstGeom prst="straightConnector1">
            <a:avLst/>
          </a:prstGeom>
          <a:noFill/>
          <a:ln cap="flat" cmpd="sng" w="19050">
            <a:solidFill>
              <a:srgbClr val="595959"/>
            </a:solidFill>
            <a:prstDash val="solid"/>
            <a:round/>
            <a:headEnd len="med" w="med" type="none"/>
            <a:tailEnd len="med" w="med" type="triangle"/>
          </a:ln>
        </p:spPr>
      </p:cxnSp>
      <p:sp>
        <p:nvSpPr>
          <p:cNvPr id="562" name="Google Shape;562;p47"/>
          <p:cNvSpPr/>
          <p:nvPr/>
        </p:nvSpPr>
        <p:spPr>
          <a:xfrm>
            <a:off x="2159700" y="3169000"/>
            <a:ext cx="565200" cy="257100"/>
          </a:xfrm>
          <a:prstGeom prst="roundRect">
            <a:avLst>
              <a:gd fmla="val 16667" name="adj"/>
            </a:avLst>
          </a:prstGeom>
          <a:no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564" name="Google Shape;564;p47"/>
          <p:cNvSpPr/>
          <p:nvPr/>
        </p:nvSpPr>
        <p:spPr>
          <a:xfrm>
            <a:off x="2810038" y="3169000"/>
            <a:ext cx="537600" cy="257100"/>
          </a:xfrm>
          <a:prstGeom prst="roundRect">
            <a:avLst>
              <a:gd fmla="val 16667" name="adj"/>
            </a:avLst>
          </a:prstGeom>
          <a:no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graphicFrame>
        <p:nvGraphicFramePr>
          <p:cNvPr id="565" name="Google Shape;565;p47"/>
          <p:cNvGraphicFramePr/>
          <p:nvPr/>
        </p:nvGraphicFramePr>
        <p:xfrm>
          <a:off x="6027700" y="1074388"/>
          <a:ext cx="3000000" cy="3000000"/>
        </p:xfrm>
        <a:graphic>
          <a:graphicData uri="http://schemas.openxmlformats.org/drawingml/2006/table">
            <a:tbl>
              <a:tblPr>
                <a:noFill/>
                <a:tableStyleId>{B37840D6-3470-4D73-9E78-5B71F7178001}</a:tableStyleId>
              </a:tblPr>
              <a:tblGrid>
                <a:gridCol w="428825"/>
                <a:gridCol w="428825"/>
                <a:gridCol w="428825"/>
                <a:gridCol w="428825"/>
                <a:gridCol w="428825"/>
              </a:tblGrid>
              <a:tr h="299725">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F6B26B"/>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B4A7D6"/>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B6D7A8"/>
                    </a:solidFill>
                  </a:tcPr>
                </a:tc>
              </a:tr>
              <a:tr h="226975">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bl>
          </a:graphicData>
        </a:graphic>
      </p:graphicFrame>
      <p:graphicFrame>
        <p:nvGraphicFramePr>
          <p:cNvPr id="566" name="Google Shape;566;p47"/>
          <p:cNvGraphicFramePr/>
          <p:nvPr/>
        </p:nvGraphicFramePr>
        <p:xfrm>
          <a:off x="8378950" y="1074388"/>
          <a:ext cx="3000000" cy="3000000"/>
        </p:xfrm>
        <a:graphic>
          <a:graphicData uri="http://schemas.openxmlformats.org/drawingml/2006/table">
            <a:tbl>
              <a:tblPr>
                <a:noFill/>
                <a:tableStyleId>{B37840D6-3470-4D73-9E78-5B71F7178001}</a:tableStyleId>
              </a:tblPr>
              <a:tblGrid>
                <a:gridCol w="428825"/>
              </a:tblGrid>
              <a:tr h="299725">
                <a:tc>
                  <a:txBody>
                    <a:bodyPr/>
                    <a:lstStyle/>
                    <a:p>
                      <a:pPr indent="0" lvl="0" marL="0" rtl="0" algn="ctr">
                        <a:spcBef>
                          <a:spcPts val="0"/>
                        </a:spcBef>
                        <a:spcAft>
                          <a:spcPts val="0"/>
                        </a:spcAft>
                        <a:buNone/>
                      </a:pPr>
                      <a:r>
                        <a:rPr lang="en">
                          <a:latin typeface="Montserrat"/>
                          <a:ea typeface="Montserrat"/>
                          <a:cs typeface="Montserrat"/>
                          <a:sym typeface="Montserrat"/>
                        </a:rPr>
                        <a:t>Y</a:t>
                      </a:r>
                      <a:endParaRPr>
                        <a:latin typeface="Montserrat"/>
                        <a:ea typeface="Montserrat"/>
                        <a:cs typeface="Montserrat"/>
                        <a:sym typeface="Montserrat"/>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D0E0E3"/>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cxnSp>
        <p:nvCxnSpPr>
          <p:cNvPr id="567" name="Google Shape;567;p47"/>
          <p:cNvCxnSpPr/>
          <p:nvPr/>
        </p:nvCxnSpPr>
        <p:spPr>
          <a:xfrm flipH="1">
            <a:off x="4558775" y="2263525"/>
            <a:ext cx="2118300" cy="1496400"/>
          </a:xfrm>
          <a:prstGeom prst="curvedConnector3">
            <a:avLst>
              <a:gd fmla="val 92663" name="adj1"/>
            </a:avLst>
          </a:prstGeom>
          <a:noFill/>
          <a:ln cap="flat" cmpd="sng" w="28575">
            <a:solidFill>
              <a:schemeClr val="dk2"/>
            </a:solidFill>
            <a:prstDash val="solid"/>
            <a:round/>
            <a:headEnd len="med" w="med" type="none"/>
            <a:tailEnd len="med" w="med" type="triangle"/>
          </a:ln>
        </p:spPr>
      </p:cxnSp>
      <p:cxnSp>
        <p:nvCxnSpPr>
          <p:cNvPr id="568" name="Google Shape;568;p47"/>
          <p:cNvCxnSpPr/>
          <p:nvPr/>
        </p:nvCxnSpPr>
        <p:spPr>
          <a:xfrm rot="5400000">
            <a:off x="6057625" y="2588125"/>
            <a:ext cx="1501800" cy="852600"/>
          </a:xfrm>
          <a:prstGeom prst="curvedConnector3">
            <a:avLst>
              <a:gd fmla="val 50000" name="adj1"/>
            </a:avLst>
          </a:prstGeom>
          <a:noFill/>
          <a:ln cap="flat" cmpd="sng" w="28575">
            <a:solidFill>
              <a:schemeClr val="dk2"/>
            </a:solidFill>
            <a:prstDash val="solid"/>
            <a:round/>
            <a:headEnd len="med" w="med" type="none"/>
            <a:tailEnd len="med" w="med" type="triangle"/>
          </a:ln>
        </p:spPr>
      </p:cxnSp>
      <p:cxnSp>
        <p:nvCxnSpPr>
          <p:cNvPr id="569" name="Google Shape;569;p47"/>
          <p:cNvCxnSpPr/>
          <p:nvPr/>
        </p:nvCxnSpPr>
        <p:spPr>
          <a:xfrm flipH="1" rot="-5400000">
            <a:off x="7285775" y="2706000"/>
            <a:ext cx="1512300" cy="638100"/>
          </a:xfrm>
          <a:prstGeom prst="curvedConnector3">
            <a:avLst>
              <a:gd fmla="val 50000" name="adj1"/>
            </a:avLst>
          </a:prstGeom>
          <a:noFill/>
          <a:ln cap="flat" cmpd="sng" w="28575">
            <a:solidFill>
              <a:schemeClr val="dk2"/>
            </a:solidFill>
            <a:prstDash val="solid"/>
            <a:round/>
            <a:headEnd len="med" w="med" type="none"/>
            <a:tailEnd len="med" w="med" type="triangle"/>
          </a:ln>
        </p:spPr>
      </p:cxnSp>
      <p:graphicFrame>
        <p:nvGraphicFramePr>
          <p:cNvPr id="570" name="Google Shape;570;p47"/>
          <p:cNvGraphicFramePr/>
          <p:nvPr/>
        </p:nvGraphicFramePr>
        <p:xfrm>
          <a:off x="3928763" y="3771088"/>
          <a:ext cx="3000000" cy="3000000"/>
        </p:xfrm>
        <a:graphic>
          <a:graphicData uri="http://schemas.openxmlformats.org/drawingml/2006/table">
            <a:tbl>
              <a:tblPr>
                <a:noFill/>
                <a:tableStyleId>{B37840D6-3470-4D73-9E78-5B71F7178001}</a:tableStyleId>
              </a:tblPr>
              <a:tblGrid>
                <a:gridCol w="428825"/>
                <a:gridCol w="428825"/>
                <a:gridCol w="428825"/>
              </a:tblGrid>
              <a:tr h="299725">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F6B26B"/>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EA9999"/>
                    </a:solidFill>
                  </a:tcPr>
                </a:tc>
              </a:tr>
              <a:tr h="226975">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bl>
          </a:graphicData>
        </a:graphic>
      </p:graphicFrame>
      <p:graphicFrame>
        <p:nvGraphicFramePr>
          <p:cNvPr id="571" name="Google Shape;571;p47"/>
          <p:cNvGraphicFramePr/>
          <p:nvPr/>
        </p:nvGraphicFramePr>
        <p:xfrm>
          <a:off x="5743775" y="3788875"/>
          <a:ext cx="3000000" cy="3000000"/>
        </p:xfrm>
        <a:graphic>
          <a:graphicData uri="http://schemas.openxmlformats.org/drawingml/2006/table">
            <a:tbl>
              <a:tblPr>
                <a:noFill/>
                <a:tableStyleId>{B37840D6-3470-4D73-9E78-5B71F7178001}</a:tableStyleId>
              </a:tblPr>
              <a:tblGrid>
                <a:gridCol w="428825"/>
                <a:gridCol w="428825"/>
                <a:gridCol w="428825"/>
              </a:tblGrid>
              <a:tr h="299725">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F6B26B"/>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B6D7A8"/>
                    </a:solidFill>
                  </a:tcPr>
                </a:tc>
              </a:tr>
              <a:tr h="226975">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bl>
          </a:graphicData>
        </a:graphic>
      </p:graphicFrame>
      <p:graphicFrame>
        <p:nvGraphicFramePr>
          <p:cNvPr id="572" name="Google Shape;572;p47"/>
          <p:cNvGraphicFramePr/>
          <p:nvPr/>
        </p:nvGraphicFramePr>
        <p:xfrm>
          <a:off x="7656725" y="3788863"/>
          <a:ext cx="3000000" cy="3000000"/>
        </p:xfrm>
        <a:graphic>
          <a:graphicData uri="http://schemas.openxmlformats.org/drawingml/2006/table">
            <a:tbl>
              <a:tblPr>
                <a:noFill/>
                <a:tableStyleId>{B37840D6-3470-4D73-9E78-5B71F7178001}</a:tableStyleId>
              </a:tblPr>
              <a:tblGrid>
                <a:gridCol w="428825"/>
                <a:gridCol w="428825"/>
                <a:gridCol w="428825"/>
              </a:tblGrid>
              <a:tr h="299725">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B4A7D6"/>
                    </a:solidFill>
                  </a:tcPr>
                </a:tc>
              </a:tr>
              <a:tr h="226975">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bl>
          </a:graphicData>
        </a:graphic>
      </p:graphicFrame>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6" name="Shape 576"/>
        <p:cNvGrpSpPr/>
        <p:nvPr/>
      </p:nvGrpSpPr>
      <p:grpSpPr>
        <a:xfrm>
          <a:off x="0" y="0"/>
          <a:ext cx="0" cy="0"/>
          <a:chOff x="0" y="0"/>
          <a:chExt cx="0" cy="0"/>
        </a:xfrm>
      </p:grpSpPr>
      <p:sp>
        <p:nvSpPr>
          <p:cNvPr id="577" name="Google Shape;577;p4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pic>
        <p:nvPicPr>
          <p:cNvPr descr="watermark.jpg" id="578" name="Google Shape;578;p4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579" name="Google Shape;579;p48"/>
          <p:cNvSpPr/>
          <p:nvPr/>
        </p:nvSpPr>
        <p:spPr>
          <a:xfrm>
            <a:off x="1457300" y="1215050"/>
            <a:ext cx="565200" cy="228300"/>
          </a:xfrm>
          <a:prstGeom prst="roundRect">
            <a:avLst>
              <a:gd fmla="val 16667" name="adj"/>
            </a:avLst>
          </a:prstGeom>
          <a:solidFill>
            <a:srgbClr val="FFE5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580" name="Google Shape;580;p48"/>
          <p:cNvCxnSpPr>
            <a:stCxn id="579" idx="2"/>
            <a:endCxn id="581" idx="0"/>
          </p:cNvCxnSpPr>
          <p:nvPr/>
        </p:nvCxnSpPr>
        <p:spPr>
          <a:xfrm flipH="1">
            <a:off x="1362500" y="1443350"/>
            <a:ext cx="377400" cy="288600"/>
          </a:xfrm>
          <a:prstGeom prst="straightConnector1">
            <a:avLst/>
          </a:prstGeom>
          <a:noFill/>
          <a:ln cap="flat" cmpd="sng" w="19050">
            <a:solidFill>
              <a:srgbClr val="595959"/>
            </a:solidFill>
            <a:prstDash val="solid"/>
            <a:round/>
            <a:headEnd len="med" w="med" type="none"/>
            <a:tailEnd len="med" w="med" type="triangle"/>
          </a:ln>
        </p:spPr>
      </p:cxnSp>
      <p:cxnSp>
        <p:nvCxnSpPr>
          <p:cNvPr id="582" name="Google Shape;582;p48"/>
          <p:cNvCxnSpPr>
            <a:stCxn id="579" idx="2"/>
            <a:endCxn id="583" idx="0"/>
          </p:cNvCxnSpPr>
          <p:nvPr/>
        </p:nvCxnSpPr>
        <p:spPr>
          <a:xfrm>
            <a:off x="1739900" y="1443350"/>
            <a:ext cx="426600" cy="288600"/>
          </a:xfrm>
          <a:prstGeom prst="straightConnector1">
            <a:avLst/>
          </a:prstGeom>
          <a:noFill/>
          <a:ln cap="flat" cmpd="sng" w="19050">
            <a:solidFill>
              <a:srgbClr val="595959"/>
            </a:solidFill>
            <a:prstDash val="solid"/>
            <a:round/>
            <a:headEnd len="med" w="med" type="none"/>
            <a:tailEnd len="med" w="med" type="triangle"/>
          </a:ln>
        </p:spPr>
      </p:cxnSp>
      <p:sp>
        <p:nvSpPr>
          <p:cNvPr id="581" name="Google Shape;581;p48"/>
          <p:cNvSpPr/>
          <p:nvPr/>
        </p:nvSpPr>
        <p:spPr>
          <a:xfrm>
            <a:off x="1079850" y="1731975"/>
            <a:ext cx="565200" cy="257100"/>
          </a:xfrm>
          <a:prstGeom prst="roundRect">
            <a:avLst>
              <a:gd fmla="val 16667" name="adj"/>
            </a:avLst>
          </a:prstGeom>
          <a:solidFill>
            <a:srgbClr val="F6B26B"/>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583" name="Google Shape;583;p48"/>
          <p:cNvSpPr/>
          <p:nvPr/>
        </p:nvSpPr>
        <p:spPr>
          <a:xfrm>
            <a:off x="1897725" y="1731975"/>
            <a:ext cx="537600" cy="257100"/>
          </a:xfrm>
          <a:prstGeom prst="roundRect">
            <a:avLst>
              <a:gd fmla="val 16667" name="adj"/>
            </a:avLst>
          </a:prstGeom>
          <a:solidFill>
            <a:srgbClr val="EA99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584" name="Google Shape;584;p48"/>
          <p:cNvCxnSpPr>
            <a:stCxn id="581" idx="2"/>
            <a:endCxn id="585" idx="0"/>
          </p:cNvCxnSpPr>
          <p:nvPr/>
        </p:nvCxnSpPr>
        <p:spPr>
          <a:xfrm flipH="1">
            <a:off x="607050" y="1989075"/>
            <a:ext cx="755400" cy="418500"/>
          </a:xfrm>
          <a:prstGeom prst="straightConnector1">
            <a:avLst/>
          </a:prstGeom>
          <a:noFill/>
          <a:ln cap="flat" cmpd="sng" w="19050">
            <a:solidFill>
              <a:srgbClr val="595959"/>
            </a:solidFill>
            <a:prstDash val="solid"/>
            <a:round/>
            <a:headEnd len="med" w="med" type="none"/>
            <a:tailEnd len="med" w="med" type="triangle"/>
          </a:ln>
        </p:spPr>
      </p:cxnSp>
      <p:cxnSp>
        <p:nvCxnSpPr>
          <p:cNvPr id="586" name="Google Shape;586;p48"/>
          <p:cNvCxnSpPr>
            <a:stCxn id="581" idx="2"/>
            <a:endCxn id="587" idx="0"/>
          </p:cNvCxnSpPr>
          <p:nvPr/>
        </p:nvCxnSpPr>
        <p:spPr>
          <a:xfrm>
            <a:off x="1362450" y="1989075"/>
            <a:ext cx="74400" cy="418500"/>
          </a:xfrm>
          <a:prstGeom prst="straightConnector1">
            <a:avLst/>
          </a:prstGeom>
          <a:noFill/>
          <a:ln cap="flat" cmpd="sng" w="19050">
            <a:solidFill>
              <a:srgbClr val="595959"/>
            </a:solidFill>
            <a:prstDash val="solid"/>
            <a:round/>
            <a:headEnd len="med" w="med" type="none"/>
            <a:tailEnd len="med" w="med" type="triangle"/>
          </a:ln>
        </p:spPr>
      </p:cxnSp>
      <p:sp>
        <p:nvSpPr>
          <p:cNvPr id="585" name="Google Shape;585;p48"/>
          <p:cNvSpPr/>
          <p:nvPr/>
        </p:nvSpPr>
        <p:spPr>
          <a:xfrm>
            <a:off x="324575" y="2407450"/>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587" name="Google Shape;587;p48"/>
          <p:cNvSpPr/>
          <p:nvPr/>
        </p:nvSpPr>
        <p:spPr>
          <a:xfrm>
            <a:off x="1168075" y="2407450"/>
            <a:ext cx="5376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588" name="Google Shape;588;p48"/>
          <p:cNvCxnSpPr>
            <a:stCxn id="583" idx="2"/>
            <a:endCxn id="589" idx="0"/>
          </p:cNvCxnSpPr>
          <p:nvPr/>
        </p:nvCxnSpPr>
        <p:spPr>
          <a:xfrm flipH="1">
            <a:off x="2152725" y="1989075"/>
            <a:ext cx="13800" cy="418500"/>
          </a:xfrm>
          <a:prstGeom prst="straightConnector1">
            <a:avLst/>
          </a:prstGeom>
          <a:noFill/>
          <a:ln cap="flat" cmpd="sng" w="19050">
            <a:solidFill>
              <a:srgbClr val="595959"/>
            </a:solidFill>
            <a:prstDash val="solid"/>
            <a:round/>
            <a:headEnd len="med" w="med" type="none"/>
            <a:tailEnd len="med" w="med" type="triangle"/>
          </a:ln>
        </p:spPr>
      </p:cxnSp>
      <p:cxnSp>
        <p:nvCxnSpPr>
          <p:cNvPr id="590" name="Google Shape;590;p48"/>
          <p:cNvCxnSpPr>
            <a:stCxn id="583" idx="2"/>
            <a:endCxn id="591" idx="0"/>
          </p:cNvCxnSpPr>
          <p:nvPr/>
        </p:nvCxnSpPr>
        <p:spPr>
          <a:xfrm>
            <a:off x="2166525" y="1989075"/>
            <a:ext cx="622800" cy="418500"/>
          </a:xfrm>
          <a:prstGeom prst="straightConnector1">
            <a:avLst/>
          </a:prstGeom>
          <a:noFill/>
          <a:ln cap="flat" cmpd="sng" w="19050">
            <a:solidFill>
              <a:srgbClr val="595959"/>
            </a:solidFill>
            <a:prstDash val="solid"/>
            <a:round/>
            <a:headEnd len="med" w="med" type="none"/>
            <a:tailEnd len="med" w="med" type="triangle"/>
          </a:ln>
        </p:spPr>
      </p:cxnSp>
      <p:sp>
        <p:nvSpPr>
          <p:cNvPr id="589" name="Google Shape;589;p48"/>
          <p:cNvSpPr/>
          <p:nvPr/>
        </p:nvSpPr>
        <p:spPr>
          <a:xfrm>
            <a:off x="1870125" y="2407450"/>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591" name="Google Shape;591;p48"/>
          <p:cNvSpPr/>
          <p:nvPr/>
        </p:nvSpPr>
        <p:spPr>
          <a:xfrm>
            <a:off x="2520463" y="2407450"/>
            <a:ext cx="5376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graphicFrame>
        <p:nvGraphicFramePr>
          <p:cNvPr id="592" name="Google Shape;592;p48"/>
          <p:cNvGraphicFramePr/>
          <p:nvPr/>
        </p:nvGraphicFramePr>
        <p:xfrm>
          <a:off x="6027700" y="1074388"/>
          <a:ext cx="3000000" cy="3000000"/>
        </p:xfrm>
        <a:graphic>
          <a:graphicData uri="http://schemas.openxmlformats.org/drawingml/2006/table">
            <a:tbl>
              <a:tblPr>
                <a:noFill/>
                <a:tableStyleId>{B37840D6-3470-4D73-9E78-5B71F7178001}</a:tableStyleId>
              </a:tblPr>
              <a:tblGrid>
                <a:gridCol w="428825"/>
                <a:gridCol w="428825"/>
                <a:gridCol w="428825"/>
                <a:gridCol w="428825"/>
                <a:gridCol w="428825"/>
              </a:tblGrid>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F6B26B"/>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B4A7D6"/>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B6D7A8"/>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graphicFrame>
        <p:nvGraphicFramePr>
          <p:cNvPr id="593" name="Google Shape;593;p48"/>
          <p:cNvGraphicFramePr/>
          <p:nvPr/>
        </p:nvGraphicFramePr>
        <p:xfrm>
          <a:off x="8378950" y="1074388"/>
          <a:ext cx="3000000" cy="3000000"/>
        </p:xfrm>
        <a:graphic>
          <a:graphicData uri="http://schemas.openxmlformats.org/drawingml/2006/table">
            <a:tbl>
              <a:tblPr>
                <a:noFill/>
                <a:tableStyleId>{B37840D6-3470-4D73-9E78-5B71F7178001}</a:tableStyleId>
              </a:tblPr>
              <a:tblGrid>
                <a:gridCol w="428825"/>
              </a:tblGrid>
              <a:tr h="299725">
                <a:tc>
                  <a:txBody>
                    <a:bodyPr/>
                    <a:lstStyle/>
                    <a:p>
                      <a:pPr indent="0" lvl="0" marL="0" rtl="0" algn="ctr">
                        <a:spcBef>
                          <a:spcPts val="0"/>
                        </a:spcBef>
                        <a:spcAft>
                          <a:spcPts val="0"/>
                        </a:spcAft>
                        <a:buNone/>
                      </a:pPr>
                      <a:r>
                        <a:rPr lang="en">
                          <a:latin typeface="Montserrat"/>
                          <a:ea typeface="Montserrat"/>
                          <a:cs typeface="Montserrat"/>
                          <a:sym typeface="Montserrat"/>
                        </a:rPr>
                        <a:t>Y</a:t>
                      </a:r>
                      <a:endParaRPr>
                        <a:latin typeface="Montserrat"/>
                        <a:ea typeface="Montserrat"/>
                        <a:cs typeface="Montserrat"/>
                        <a:sym typeface="Montserrat"/>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D0E0E3"/>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sp>
        <p:nvSpPr>
          <p:cNvPr id="594" name="Google Shape;594;p48"/>
          <p:cNvSpPr/>
          <p:nvPr/>
        </p:nvSpPr>
        <p:spPr>
          <a:xfrm>
            <a:off x="1961425" y="2906475"/>
            <a:ext cx="565200" cy="228300"/>
          </a:xfrm>
          <a:prstGeom prst="roundRect">
            <a:avLst>
              <a:gd fmla="val 16667" name="adj"/>
            </a:avLst>
          </a:prstGeom>
          <a:solidFill>
            <a:srgbClr val="F6B26B"/>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595" name="Google Shape;595;p48"/>
          <p:cNvCxnSpPr>
            <a:stCxn id="594" idx="2"/>
            <a:endCxn id="596" idx="0"/>
          </p:cNvCxnSpPr>
          <p:nvPr/>
        </p:nvCxnSpPr>
        <p:spPr>
          <a:xfrm flipH="1">
            <a:off x="1292725" y="3134775"/>
            <a:ext cx="951300" cy="444300"/>
          </a:xfrm>
          <a:prstGeom prst="straightConnector1">
            <a:avLst/>
          </a:prstGeom>
          <a:noFill/>
          <a:ln cap="flat" cmpd="sng" w="19050">
            <a:solidFill>
              <a:srgbClr val="595959"/>
            </a:solidFill>
            <a:prstDash val="solid"/>
            <a:round/>
            <a:headEnd len="med" w="med" type="none"/>
            <a:tailEnd len="med" w="med" type="triangle"/>
          </a:ln>
        </p:spPr>
      </p:cxnSp>
      <p:cxnSp>
        <p:nvCxnSpPr>
          <p:cNvPr id="597" name="Google Shape;597;p48"/>
          <p:cNvCxnSpPr>
            <a:stCxn id="594" idx="2"/>
            <a:endCxn id="598" idx="0"/>
          </p:cNvCxnSpPr>
          <p:nvPr/>
        </p:nvCxnSpPr>
        <p:spPr>
          <a:xfrm>
            <a:off x="2244025" y="3134775"/>
            <a:ext cx="551400" cy="533100"/>
          </a:xfrm>
          <a:prstGeom prst="straightConnector1">
            <a:avLst/>
          </a:prstGeom>
          <a:noFill/>
          <a:ln cap="flat" cmpd="sng" w="19050">
            <a:solidFill>
              <a:srgbClr val="595959"/>
            </a:solidFill>
            <a:prstDash val="solid"/>
            <a:round/>
            <a:headEnd len="med" w="med" type="none"/>
            <a:tailEnd len="med" w="med" type="triangle"/>
          </a:ln>
        </p:spPr>
      </p:cxnSp>
      <p:sp>
        <p:nvSpPr>
          <p:cNvPr id="596" name="Google Shape;596;p48"/>
          <p:cNvSpPr/>
          <p:nvPr/>
        </p:nvSpPr>
        <p:spPr>
          <a:xfrm>
            <a:off x="1010125" y="3578925"/>
            <a:ext cx="565200" cy="257100"/>
          </a:xfrm>
          <a:prstGeom prst="roundRect">
            <a:avLst>
              <a:gd fmla="val 16667" name="adj"/>
            </a:avLst>
          </a:prstGeom>
          <a:solidFill>
            <a:srgbClr val="B6D7A8"/>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598" name="Google Shape;598;p48"/>
          <p:cNvSpPr/>
          <p:nvPr/>
        </p:nvSpPr>
        <p:spPr>
          <a:xfrm>
            <a:off x="2526625" y="3667800"/>
            <a:ext cx="5376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599" name="Google Shape;599;p48"/>
          <p:cNvCxnSpPr>
            <a:stCxn id="596" idx="2"/>
            <a:endCxn id="600" idx="0"/>
          </p:cNvCxnSpPr>
          <p:nvPr/>
        </p:nvCxnSpPr>
        <p:spPr>
          <a:xfrm flipH="1">
            <a:off x="607225" y="3836025"/>
            <a:ext cx="685500" cy="364800"/>
          </a:xfrm>
          <a:prstGeom prst="straightConnector1">
            <a:avLst/>
          </a:prstGeom>
          <a:noFill/>
          <a:ln cap="flat" cmpd="sng" w="19050">
            <a:solidFill>
              <a:srgbClr val="595959"/>
            </a:solidFill>
            <a:prstDash val="solid"/>
            <a:round/>
            <a:headEnd len="med" w="med" type="none"/>
            <a:tailEnd len="med" w="med" type="triangle"/>
          </a:ln>
        </p:spPr>
      </p:cxnSp>
      <p:cxnSp>
        <p:nvCxnSpPr>
          <p:cNvPr id="601" name="Google Shape;601;p48"/>
          <p:cNvCxnSpPr>
            <a:stCxn id="596" idx="2"/>
            <a:endCxn id="602" idx="0"/>
          </p:cNvCxnSpPr>
          <p:nvPr/>
        </p:nvCxnSpPr>
        <p:spPr>
          <a:xfrm>
            <a:off x="1292725" y="3836025"/>
            <a:ext cx="713100" cy="208200"/>
          </a:xfrm>
          <a:prstGeom prst="straightConnector1">
            <a:avLst/>
          </a:prstGeom>
          <a:noFill/>
          <a:ln cap="flat" cmpd="sng" w="19050">
            <a:solidFill>
              <a:srgbClr val="595959"/>
            </a:solidFill>
            <a:prstDash val="solid"/>
            <a:round/>
            <a:headEnd len="med" w="med" type="none"/>
            <a:tailEnd len="med" w="med" type="triangle"/>
          </a:ln>
        </p:spPr>
      </p:cxnSp>
      <p:sp>
        <p:nvSpPr>
          <p:cNvPr id="600" name="Google Shape;600;p48"/>
          <p:cNvSpPr/>
          <p:nvPr/>
        </p:nvSpPr>
        <p:spPr>
          <a:xfrm>
            <a:off x="324575" y="420077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602" name="Google Shape;602;p48"/>
          <p:cNvSpPr/>
          <p:nvPr/>
        </p:nvSpPr>
        <p:spPr>
          <a:xfrm>
            <a:off x="1737050" y="4044225"/>
            <a:ext cx="537600" cy="257100"/>
          </a:xfrm>
          <a:prstGeom prst="roundRect">
            <a:avLst>
              <a:gd fmla="val 16667" name="adj"/>
            </a:avLst>
          </a:prstGeom>
          <a:solidFill>
            <a:srgbClr val="B4A7D6"/>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603" name="Google Shape;603;p48"/>
          <p:cNvSpPr/>
          <p:nvPr/>
        </p:nvSpPr>
        <p:spPr>
          <a:xfrm>
            <a:off x="4511300" y="3215375"/>
            <a:ext cx="565200" cy="228300"/>
          </a:xfrm>
          <a:prstGeom prst="roundRect">
            <a:avLst>
              <a:gd fmla="val 16667" name="adj"/>
            </a:avLst>
          </a:prstGeom>
          <a:solidFill>
            <a:srgbClr val="B4A7D6"/>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604" name="Google Shape;604;p48"/>
          <p:cNvCxnSpPr>
            <a:stCxn id="603" idx="2"/>
            <a:endCxn id="605" idx="0"/>
          </p:cNvCxnSpPr>
          <p:nvPr/>
        </p:nvCxnSpPr>
        <p:spPr>
          <a:xfrm flipH="1">
            <a:off x="4416500" y="3443675"/>
            <a:ext cx="377400" cy="288600"/>
          </a:xfrm>
          <a:prstGeom prst="straightConnector1">
            <a:avLst/>
          </a:prstGeom>
          <a:noFill/>
          <a:ln cap="flat" cmpd="sng" w="19050">
            <a:solidFill>
              <a:srgbClr val="595959"/>
            </a:solidFill>
            <a:prstDash val="solid"/>
            <a:round/>
            <a:headEnd len="med" w="med" type="none"/>
            <a:tailEnd len="med" w="med" type="triangle"/>
          </a:ln>
        </p:spPr>
      </p:cxnSp>
      <p:cxnSp>
        <p:nvCxnSpPr>
          <p:cNvPr id="606" name="Google Shape;606;p48"/>
          <p:cNvCxnSpPr>
            <a:stCxn id="603" idx="2"/>
            <a:endCxn id="607" idx="0"/>
          </p:cNvCxnSpPr>
          <p:nvPr/>
        </p:nvCxnSpPr>
        <p:spPr>
          <a:xfrm>
            <a:off x="4793900" y="3443675"/>
            <a:ext cx="426600" cy="288600"/>
          </a:xfrm>
          <a:prstGeom prst="straightConnector1">
            <a:avLst/>
          </a:prstGeom>
          <a:noFill/>
          <a:ln cap="flat" cmpd="sng" w="19050">
            <a:solidFill>
              <a:srgbClr val="595959"/>
            </a:solidFill>
            <a:prstDash val="solid"/>
            <a:round/>
            <a:headEnd len="med" w="med" type="none"/>
            <a:tailEnd len="med" w="med" type="triangle"/>
          </a:ln>
        </p:spPr>
      </p:cxnSp>
      <p:sp>
        <p:nvSpPr>
          <p:cNvPr id="605" name="Google Shape;605;p48"/>
          <p:cNvSpPr/>
          <p:nvPr/>
        </p:nvSpPr>
        <p:spPr>
          <a:xfrm>
            <a:off x="4133850" y="3732300"/>
            <a:ext cx="565200" cy="257100"/>
          </a:xfrm>
          <a:prstGeom prst="roundRect">
            <a:avLst>
              <a:gd fmla="val 16667" name="adj"/>
            </a:avLst>
          </a:prstGeom>
          <a:solidFill>
            <a:srgbClr val="FFE5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607" name="Google Shape;607;p48"/>
          <p:cNvSpPr/>
          <p:nvPr/>
        </p:nvSpPr>
        <p:spPr>
          <a:xfrm>
            <a:off x="4951725" y="3732300"/>
            <a:ext cx="537600" cy="257100"/>
          </a:xfrm>
          <a:prstGeom prst="roundRect">
            <a:avLst>
              <a:gd fmla="val 16667" name="adj"/>
            </a:avLst>
          </a:prstGeom>
          <a:solidFill>
            <a:srgbClr val="EA99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608" name="Google Shape;608;p48"/>
          <p:cNvCxnSpPr>
            <a:stCxn id="605" idx="2"/>
            <a:endCxn id="609" idx="0"/>
          </p:cNvCxnSpPr>
          <p:nvPr/>
        </p:nvCxnSpPr>
        <p:spPr>
          <a:xfrm flipH="1">
            <a:off x="3661050" y="3989400"/>
            <a:ext cx="755400" cy="418500"/>
          </a:xfrm>
          <a:prstGeom prst="straightConnector1">
            <a:avLst/>
          </a:prstGeom>
          <a:noFill/>
          <a:ln cap="flat" cmpd="sng" w="19050">
            <a:solidFill>
              <a:srgbClr val="595959"/>
            </a:solidFill>
            <a:prstDash val="solid"/>
            <a:round/>
            <a:headEnd len="med" w="med" type="none"/>
            <a:tailEnd len="med" w="med" type="triangle"/>
          </a:ln>
        </p:spPr>
      </p:cxnSp>
      <p:cxnSp>
        <p:nvCxnSpPr>
          <p:cNvPr id="610" name="Google Shape;610;p48"/>
          <p:cNvCxnSpPr>
            <a:stCxn id="605" idx="2"/>
            <a:endCxn id="611" idx="0"/>
          </p:cNvCxnSpPr>
          <p:nvPr/>
        </p:nvCxnSpPr>
        <p:spPr>
          <a:xfrm>
            <a:off x="4416450" y="3989400"/>
            <a:ext cx="74400" cy="418500"/>
          </a:xfrm>
          <a:prstGeom prst="straightConnector1">
            <a:avLst/>
          </a:prstGeom>
          <a:noFill/>
          <a:ln cap="flat" cmpd="sng" w="19050">
            <a:solidFill>
              <a:srgbClr val="595959"/>
            </a:solidFill>
            <a:prstDash val="solid"/>
            <a:round/>
            <a:headEnd len="med" w="med" type="none"/>
            <a:tailEnd len="med" w="med" type="triangle"/>
          </a:ln>
        </p:spPr>
      </p:cxnSp>
      <p:sp>
        <p:nvSpPr>
          <p:cNvPr id="609" name="Google Shape;609;p48"/>
          <p:cNvSpPr/>
          <p:nvPr/>
        </p:nvSpPr>
        <p:spPr>
          <a:xfrm>
            <a:off x="3378575" y="440777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611" name="Google Shape;611;p48"/>
          <p:cNvSpPr/>
          <p:nvPr/>
        </p:nvSpPr>
        <p:spPr>
          <a:xfrm>
            <a:off x="4222075" y="4407775"/>
            <a:ext cx="5376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612" name="Google Shape;612;p48"/>
          <p:cNvCxnSpPr>
            <a:stCxn id="607" idx="2"/>
            <a:endCxn id="613" idx="0"/>
          </p:cNvCxnSpPr>
          <p:nvPr/>
        </p:nvCxnSpPr>
        <p:spPr>
          <a:xfrm flipH="1">
            <a:off x="5206725" y="3989400"/>
            <a:ext cx="13800" cy="418500"/>
          </a:xfrm>
          <a:prstGeom prst="straightConnector1">
            <a:avLst/>
          </a:prstGeom>
          <a:noFill/>
          <a:ln cap="flat" cmpd="sng" w="19050">
            <a:solidFill>
              <a:srgbClr val="595959"/>
            </a:solidFill>
            <a:prstDash val="solid"/>
            <a:round/>
            <a:headEnd len="med" w="med" type="none"/>
            <a:tailEnd len="med" w="med" type="triangle"/>
          </a:ln>
        </p:spPr>
      </p:cxnSp>
      <p:cxnSp>
        <p:nvCxnSpPr>
          <p:cNvPr id="614" name="Google Shape;614;p48"/>
          <p:cNvCxnSpPr>
            <a:stCxn id="607" idx="2"/>
            <a:endCxn id="615" idx="0"/>
          </p:cNvCxnSpPr>
          <p:nvPr/>
        </p:nvCxnSpPr>
        <p:spPr>
          <a:xfrm>
            <a:off x="5220525" y="3989400"/>
            <a:ext cx="743700" cy="418500"/>
          </a:xfrm>
          <a:prstGeom prst="straightConnector1">
            <a:avLst/>
          </a:prstGeom>
          <a:noFill/>
          <a:ln cap="flat" cmpd="sng" w="19050">
            <a:solidFill>
              <a:srgbClr val="595959"/>
            </a:solidFill>
            <a:prstDash val="solid"/>
            <a:round/>
            <a:headEnd len="med" w="med" type="none"/>
            <a:tailEnd len="med" w="med" type="triangle"/>
          </a:ln>
        </p:spPr>
      </p:cxnSp>
      <p:sp>
        <p:nvSpPr>
          <p:cNvPr id="613" name="Google Shape;613;p48"/>
          <p:cNvSpPr/>
          <p:nvPr/>
        </p:nvSpPr>
        <p:spPr>
          <a:xfrm>
            <a:off x="4924125" y="440777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615" name="Google Shape;615;p48"/>
          <p:cNvSpPr/>
          <p:nvPr/>
        </p:nvSpPr>
        <p:spPr>
          <a:xfrm>
            <a:off x="5695525" y="4407775"/>
            <a:ext cx="5376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616" name="Google Shape;616;p48"/>
          <p:cNvCxnSpPr>
            <a:stCxn id="602" idx="2"/>
            <a:endCxn id="617" idx="0"/>
          </p:cNvCxnSpPr>
          <p:nvPr/>
        </p:nvCxnSpPr>
        <p:spPr>
          <a:xfrm flipH="1">
            <a:off x="1575350" y="4301325"/>
            <a:ext cx="430500" cy="156600"/>
          </a:xfrm>
          <a:prstGeom prst="straightConnector1">
            <a:avLst/>
          </a:prstGeom>
          <a:noFill/>
          <a:ln cap="flat" cmpd="sng" w="19050">
            <a:solidFill>
              <a:srgbClr val="595959"/>
            </a:solidFill>
            <a:prstDash val="solid"/>
            <a:round/>
            <a:headEnd len="med" w="med" type="none"/>
            <a:tailEnd len="med" w="med" type="triangle"/>
          </a:ln>
        </p:spPr>
      </p:cxnSp>
      <p:cxnSp>
        <p:nvCxnSpPr>
          <p:cNvPr id="618" name="Google Shape;618;p48"/>
          <p:cNvCxnSpPr>
            <a:stCxn id="602" idx="2"/>
            <a:endCxn id="619" idx="0"/>
          </p:cNvCxnSpPr>
          <p:nvPr/>
        </p:nvCxnSpPr>
        <p:spPr>
          <a:xfrm>
            <a:off x="2005850" y="4301325"/>
            <a:ext cx="382200" cy="156600"/>
          </a:xfrm>
          <a:prstGeom prst="straightConnector1">
            <a:avLst/>
          </a:prstGeom>
          <a:noFill/>
          <a:ln cap="flat" cmpd="sng" w="19050">
            <a:solidFill>
              <a:srgbClr val="595959"/>
            </a:solidFill>
            <a:prstDash val="solid"/>
            <a:round/>
            <a:headEnd len="med" w="med" type="none"/>
            <a:tailEnd len="med" w="med" type="triangle"/>
          </a:ln>
        </p:spPr>
      </p:cxnSp>
      <p:sp>
        <p:nvSpPr>
          <p:cNvPr id="617" name="Google Shape;617;p48"/>
          <p:cNvSpPr/>
          <p:nvPr/>
        </p:nvSpPr>
        <p:spPr>
          <a:xfrm>
            <a:off x="1292725" y="445777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619" name="Google Shape;619;p48"/>
          <p:cNvSpPr/>
          <p:nvPr/>
        </p:nvSpPr>
        <p:spPr>
          <a:xfrm>
            <a:off x="2105425" y="445792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620" name="Google Shape;620;p48"/>
          <p:cNvSpPr/>
          <p:nvPr/>
        </p:nvSpPr>
        <p:spPr>
          <a:xfrm flipH="1">
            <a:off x="6901663" y="2856325"/>
            <a:ext cx="565200" cy="228300"/>
          </a:xfrm>
          <a:prstGeom prst="roundRect">
            <a:avLst>
              <a:gd fmla="val 16667" name="adj"/>
            </a:avLst>
          </a:prstGeom>
          <a:solidFill>
            <a:srgbClr val="EA99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621" name="Google Shape;621;p48"/>
          <p:cNvCxnSpPr>
            <a:stCxn id="620" idx="2"/>
            <a:endCxn id="622" idx="0"/>
          </p:cNvCxnSpPr>
          <p:nvPr/>
        </p:nvCxnSpPr>
        <p:spPr>
          <a:xfrm>
            <a:off x="7184263" y="3084625"/>
            <a:ext cx="951300" cy="444300"/>
          </a:xfrm>
          <a:prstGeom prst="straightConnector1">
            <a:avLst/>
          </a:prstGeom>
          <a:noFill/>
          <a:ln cap="flat" cmpd="sng" w="19050">
            <a:solidFill>
              <a:srgbClr val="595959"/>
            </a:solidFill>
            <a:prstDash val="solid"/>
            <a:round/>
            <a:headEnd len="med" w="med" type="none"/>
            <a:tailEnd len="med" w="med" type="triangle"/>
          </a:ln>
        </p:spPr>
      </p:cxnSp>
      <p:cxnSp>
        <p:nvCxnSpPr>
          <p:cNvPr id="623" name="Google Shape;623;p48"/>
          <p:cNvCxnSpPr>
            <a:stCxn id="620" idx="2"/>
            <a:endCxn id="624" idx="0"/>
          </p:cNvCxnSpPr>
          <p:nvPr/>
        </p:nvCxnSpPr>
        <p:spPr>
          <a:xfrm flipH="1">
            <a:off x="6632863" y="3084625"/>
            <a:ext cx="551400" cy="533100"/>
          </a:xfrm>
          <a:prstGeom prst="straightConnector1">
            <a:avLst/>
          </a:prstGeom>
          <a:noFill/>
          <a:ln cap="flat" cmpd="sng" w="19050">
            <a:solidFill>
              <a:srgbClr val="595959"/>
            </a:solidFill>
            <a:prstDash val="solid"/>
            <a:round/>
            <a:headEnd len="med" w="med" type="none"/>
            <a:tailEnd len="med" w="med" type="triangle"/>
          </a:ln>
        </p:spPr>
      </p:cxnSp>
      <p:sp>
        <p:nvSpPr>
          <p:cNvPr id="622" name="Google Shape;622;p48"/>
          <p:cNvSpPr/>
          <p:nvPr/>
        </p:nvSpPr>
        <p:spPr>
          <a:xfrm flipH="1">
            <a:off x="7852963" y="3528775"/>
            <a:ext cx="565200" cy="257100"/>
          </a:xfrm>
          <a:prstGeom prst="roundRect">
            <a:avLst>
              <a:gd fmla="val 16667" name="adj"/>
            </a:avLst>
          </a:prstGeom>
          <a:solidFill>
            <a:srgbClr val="FFE5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624" name="Google Shape;624;p48"/>
          <p:cNvSpPr/>
          <p:nvPr/>
        </p:nvSpPr>
        <p:spPr>
          <a:xfrm flipH="1">
            <a:off x="6364063" y="3617650"/>
            <a:ext cx="5376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625" name="Google Shape;625;p48"/>
          <p:cNvCxnSpPr>
            <a:stCxn id="622" idx="2"/>
            <a:endCxn id="626" idx="0"/>
          </p:cNvCxnSpPr>
          <p:nvPr/>
        </p:nvCxnSpPr>
        <p:spPr>
          <a:xfrm>
            <a:off x="8135563" y="3785875"/>
            <a:ext cx="685500" cy="364800"/>
          </a:xfrm>
          <a:prstGeom prst="straightConnector1">
            <a:avLst/>
          </a:prstGeom>
          <a:noFill/>
          <a:ln cap="flat" cmpd="sng" w="19050">
            <a:solidFill>
              <a:srgbClr val="595959"/>
            </a:solidFill>
            <a:prstDash val="solid"/>
            <a:round/>
            <a:headEnd len="med" w="med" type="none"/>
            <a:tailEnd len="med" w="med" type="triangle"/>
          </a:ln>
        </p:spPr>
      </p:cxnSp>
      <p:cxnSp>
        <p:nvCxnSpPr>
          <p:cNvPr id="627" name="Google Shape;627;p48"/>
          <p:cNvCxnSpPr>
            <a:stCxn id="622" idx="2"/>
            <a:endCxn id="628" idx="0"/>
          </p:cNvCxnSpPr>
          <p:nvPr/>
        </p:nvCxnSpPr>
        <p:spPr>
          <a:xfrm flipH="1">
            <a:off x="7422463" y="3785875"/>
            <a:ext cx="713100" cy="208200"/>
          </a:xfrm>
          <a:prstGeom prst="straightConnector1">
            <a:avLst/>
          </a:prstGeom>
          <a:noFill/>
          <a:ln cap="flat" cmpd="sng" w="19050">
            <a:solidFill>
              <a:srgbClr val="595959"/>
            </a:solidFill>
            <a:prstDash val="solid"/>
            <a:round/>
            <a:headEnd len="med" w="med" type="none"/>
            <a:tailEnd len="med" w="med" type="triangle"/>
          </a:ln>
        </p:spPr>
      </p:cxnSp>
      <p:sp>
        <p:nvSpPr>
          <p:cNvPr id="626" name="Google Shape;626;p48"/>
          <p:cNvSpPr/>
          <p:nvPr/>
        </p:nvSpPr>
        <p:spPr>
          <a:xfrm flipH="1">
            <a:off x="8538513" y="415062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628" name="Google Shape;628;p48"/>
          <p:cNvSpPr/>
          <p:nvPr/>
        </p:nvSpPr>
        <p:spPr>
          <a:xfrm flipH="1">
            <a:off x="7153638" y="3994075"/>
            <a:ext cx="537600" cy="257100"/>
          </a:xfrm>
          <a:prstGeom prst="roundRect">
            <a:avLst>
              <a:gd fmla="val 16667" name="adj"/>
            </a:avLst>
          </a:prstGeom>
          <a:solidFill>
            <a:srgbClr val="B6D7A8"/>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629" name="Google Shape;629;p48"/>
          <p:cNvCxnSpPr>
            <a:stCxn id="628" idx="2"/>
            <a:endCxn id="630" idx="0"/>
          </p:cNvCxnSpPr>
          <p:nvPr/>
        </p:nvCxnSpPr>
        <p:spPr>
          <a:xfrm>
            <a:off x="7422438" y="4251175"/>
            <a:ext cx="430500" cy="156600"/>
          </a:xfrm>
          <a:prstGeom prst="straightConnector1">
            <a:avLst/>
          </a:prstGeom>
          <a:noFill/>
          <a:ln cap="flat" cmpd="sng" w="19050">
            <a:solidFill>
              <a:srgbClr val="595959"/>
            </a:solidFill>
            <a:prstDash val="solid"/>
            <a:round/>
            <a:headEnd len="med" w="med" type="none"/>
            <a:tailEnd len="med" w="med" type="triangle"/>
          </a:ln>
        </p:spPr>
      </p:cxnSp>
      <p:cxnSp>
        <p:nvCxnSpPr>
          <p:cNvPr id="631" name="Google Shape;631;p48"/>
          <p:cNvCxnSpPr>
            <a:stCxn id="628" idx="2"/>
            <a:endCxn id="632" idx="0"/>
          </p:cNvCxnSpPr>
          <p:nvPr/>
        </p:nvCxnSpPr>
        <p:spPr>
          <a:xfrm flipH="1">
            <a:off x="7040238" y="4251175"/>
            <a:ext cx="382200" cy="156600"/>
          </a:xfrm>
          <a:prstGeom prst="straightConnector1">
            <a:avLst/>
          </a:prstGeom>
          <a:noFill/>
          <a:ln cap="flat" cmpd="sng" w="19050">
            <a:solidFill>
              <a:srgbClr val="595959"/>
            </a:solidFill>
            <a:prstDash val="solid"/>
            <a:round/>
            <a:headEnd len="med" w="med" type="none"/>
            <a:tailEnd len="med" w="med" type="triangle"/>
          </a:ln>
        </p:spPr>
      </p:cxnSp>
      <p:sp>
        <p:nvSpPr>
          <p:cNvPr id="630" name="Google Shape;630;p48"/>
          <p:cNvSpPr/>
          <p:nvPr/>
        </p:nvSpPr>
        <p:spPr>
          <a:xfrm flipH="1">
            <a:off x="7570363" y="440762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632" name="Google Shape;632;p48"/>
          <p:cNvSpPr/>
          <p:nvPr/>
        </p:nvSpPr>
        <p:spPr>
          <a:xfrm flipH="1">
            <a:off x="6757663" y="440777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633" name="Google Shape;633;p48"/>
          <p:cNvSpPr/>
          <p:nvPr/>
        </p:nvSpPr>
        <p:spPr>
          <a:xfrm>
            <a:off x="4809913" y="868500"/>
            <a:ext cx="565200" cy="228300"/>
          </a:xfrm>
          <a:prstGeom prst="roundRect">
            <a:avLst>
              <a:gd fmla="val 16667" name="adj"/>
            </a:avLst>
          </a:prstGeom>
          <a:solidFill>
            <a:srgbClr val="FFE5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634" name="Google Shape;634;p48"/>
          <p:cNvCxnSpPr>
            <a:stCxn id="633" idx="2"/>
            <a:endCxn id="635" idx="0"/>
          </p:cNvCxnSpPr>
          <p:nvPr/>
        </p:nvCxnSpPr>
        <p:spPr>
          <a:xfrm flipH="1">
            <a:off x="4141213" y="1096800"/>
            <a:ext cx="951300" cy="444300"/>
          </a:xfrm>
          <a:prstGeom prst="straightConnector1">
            <a:avLst/>
          </a:prstGeom>
          <a:noFill/>
          <a:ln cap="flat" cmpd="sng" w="19050">
            <a:solidFill>
              <a:srgbClr val="595959"/>
            </a:solidFill>
            <a:prstDash val="solid"/>
            <a:round/>
            <a:headEnd len="med" w="med" type="none"/>
            <a:tailEnd len="med" w="med" type="triangle"/>
          </a:ln>
        </p:spPr>
      </p:cxnSp>
      <p:cxnSp>
        <p:nvCxnSpPr>
          <p:cNvPr id="636" name="Google Shape;636;p48"/>
          <p:cNvCxnSpPr>
            <a:stCxn id="633" idx="2"/>
            <a:endCxn id="637" idx="0"/>
          </p:cNvCxnSpPr>
          <p:nvPr/>
        </p:nvCxnSpPr>
        <p:spPr>
          <a:xfrm>
            <a:off x="5092513" y="1096800"/>
            <a:ext cx="551400" cy="533100"/>
          </a:xfrm>
          <a:prstGeom prst="straightConnector1">
            <a:avLst/>
          </a:prstGeom>
          <a:noFill/>
          <a:ln cap="flat" cmpd="sng" w="19050">
            <a:solidFill>
              <a:srgbClr val="595959"/>
            </a:solidFill>
            <a:prstDash val="solid"/>
            <a:round/>
            <a:headEnd len="med" w="med" type="none"/>
            <a:tailEnd len="med" w="med" type="triangle"/>
          </a:ln>
        </p:spPr>
      </p:cxnSp>
      <p:sp>
        <p:nvSpPr>
          <p:cNvPr id="635" name="Google Shape;635;p48"/>
          <p:cNvSpPr/>
          <p:nvPr/>
        </p:nvSpPr>
        <p:spPr>
          <a:xfrm>
            <a:off x="3858613" y="1540950"/>
            <a:ext cx="565200" cy="257100"/>
          </a:xfrm>
          <a:prstGeom prst="roundRect">
            <a:avLst>
              <a:gd fmla="val 16667" name="adj"/>
            </a:avLst>
          </a:prstGeom>
          <a:solidFill>
            <a:srgbClr val="F6B26B"/>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637" name="Google Shape;637;p48"/>
          <p:cNvSpPr/>
          <p:nvPr/>
        </p:nvSpPr>
        <p:spPr>
          <a:xfrm>
            <a:off x="5375113" y="1629825"/>
            <a:ext cx="5376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638" name="Google Shape;638;p48"/>
          <p:cNvCxnSpPr>
            <a:stCxn id="635" idx="2"/>
            <a:endCxn id="639" idx="0"/>
          </p:cNvCxnSpPr>
          <p:nvPr/>
        </p:nvCxnSpPr>
        <p:spPr>
          <a:xfrm flipH="1">
            <a:off x="3455713" y="1798050"/>
            <a:ext cx="685500" cy="364800"/>
          </a:xfrm>
          <a:prstGeom prst="straightConnector1">
            <a:avLst/>
          </a:prstGeom>
          <a:noFill/>
          <a:ln cap="flat" cmpd="sng" w="19050">
            <a:solidFill>
              <a:srgbClr val="595959"/>
            </a:solidFill>
            <a:prstDash val="solid"/>
            <a:round/>
            <a:headEnd len="med" w="med" type="none"/>
            <a:tailEnd len="med" w="med" type="triangle"/>
          </a:ln>
        </p:spPr>
      </p:cxnSp>
      <p:cxnSp>
        <p:nvCxnSpPr>
          <p:cNvPr id="640" name="Google Shape;640;p48"/>
          <p:cNvCxnSpPr>
            <a:stCxn id="635" idx="2"/>
            <a:endCxn id="641" idx="0"/>
          </p:cNvCxnSpPr>
          <p:nvPr/>
        </p:nvCxnSpPr>
        <p:spPr>
          <a:xfrm>
            <a:off x="4141213" y="1798050"/>
            <a:ext cx="713100" cy="208200"/>
          </a:xfrm>
          <a:prstGeom prst="straightConnector1">
            <a:avLst/>
          </a:prstGeom>
          <a:noFill/>
          <a:ln cap="flat" cmpd="sng" w="19050">
            <a:solidFill>
              <a:srgbClr val="595959"/>
            </a:solidFill>
            <a:prstDash val="solid"/>
            <a:round/>
            <a:headEnd len="med" w="med" type="none"/>
            <a:tailEnd len="med" w="med" type="triangle"/>
          </a:ln>
        </p:spPr>
      </p:cxnSp>
      <p:sp>
        <p:nvSpPr>
          <p:cNvPr id="639" name="Google Shape;639;p48"/>
          <p:cNvSpPr/>
          <p:nvPr/>
        </p:nvSpPr>
        <p:spPr>
          <a:xfrm>
            <a:off x="3173063" y="2162800"/>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641" name="Google Shape;641;p48"/>
          <p:cNvSpPr/>
          <p:nvPr/>
        </p:nvSpPr>
        <p:spPr>
          <a:xfrm>
            <a:off x="4585538" y="2006250"/>
            <a:ext cx="537600" cy="257100"/>
          </a:xfrm>
          <a:prstGeom prst="roundRect">
            <a:avLst>
              <a:gd fmla="val 16667" name="adj"/>
            </a:avLst>
          </a:prstGeom>
          <a:solidFill>
            <a:srgbClr val="B6D7A8"/>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642" name="Google Shape;642;p48"/>
          <p:cNvCxnSpPr>
            <a:stCxn id="641" idx="2"/>
            <a:endCxn id="643" idx="0"/>
          </p:cNvCxnSpPr>
          <p:nvPr/>
        </p:nvCxnSpPr>
        <p:spPr>
          <a:xfrm flipH="1">
            <a:off x="4423838" y="2263350"/>
            <a:ext cx="430500" cy="156600"/>
          </a:xfrm>
          <a:prstGeom prst="straightConnector1">
            <a:avLst/>
          </a:prstGeom>
          <a:noFill/>
          <a:ln cap="flat" cmpd="sng" w="19050">
            <a:solidFill>
              <a:srgbClr val="595959"/>
            </a:solidFill>
            <a:prstDash val="solid"/>
            <a:round/>
            <a:headEnd len="med" w="med" type="none"/>
            <a:tailEnd len="med" w="med" type="triangle"/>
          </a:ln>
        </p:spPr>
      </p:cxnSp>
      <p:cxnSp>
        <p:nvCxnSpPr>
          <p:cNvPr id="644" name="Google Shape;644;p48"/>
          <p:cNvCxnSpPr>
            <a:stCxn id="641" idx="2"/>
            <a:endCxn id="645" idx="0"/>
          </p:cNvCxnSpPr>
          <p:nvPr/>
        </p:nvCxnSpPr>
        <p:spPr>
          <a:xfrm>
            <a:off x="4854338" y="2263350"/>
            <a:ext cx="382200" cy="156600"/>
          </a:xfrm>
          <a:prstGeom prst="straightConnector1">
            <a:avLst/>
          </a:prstGeom>
          <a:noFill/>
          <a:ln cap="flat" cmpd="sng" w="19050">
            <a:solidFill>
              <a:srgbClr val="595959"/>
            </a:solidFill>
            <a:prstDash val="solid"/>
            <a:round/>
            <a:headEnd len="med" w="med" type="none"/>
            <a:tailEnd len="med" w="med" type="triangle"/>
          </a:ln>
        </p:spPr>
      </p:cxnSp>
      <p:sp>
        <p:nvSpPr>
          <p:cNvPr id="643" name="Google Shape;643;p48"/>
          <p:cNvSpPr/>
          <p:nvPr/>
        </p:nvSpPr>
        <p:spPr>
          <a:xfrm>
            <a:off x="4141213" y="2419800"/>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645" name="Google Shape;645;p48"/>
          <p:cNvSpPr/>
          <p:nvPr/>
        </p:nvSpPr>
        <p:spPr>
          <a:xfrm>
            <a:off x="4953913" y="2419950"/>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9" name="Shape 649"/>
        <p:cNvGrpSpPr/>
        <p:nvPr/>
      </p:nvGrpSpPr>
      <p:grpSpPr>
        <a:xfrm>
          <a:off x="0" y="0"/>
          <a:ext cx="0" cy="0"/>
          <a:chOff x="0" y="0"/>
          <a:chExt cx="0" cy="0"/>
        </a:xfrm>
      </p:grpSpPr>
      <p:sp>
        <p:nvSpPr>
          <p:cNvPr id="650" name="Google Shape;650;p4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pic>
        <p:nvPicPr>
          <p:cNvPr descr="watermark.jpg" id="651" name="Google Shape;651;p4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652" name="Google Shape;652;p49"/>
          <p:cNvSpPr/>
          <p:nvPr/>
        </p:nvSpPr>
        <p:spPr>
          <a:xfrm>
            <a:off x="1457300" y="1215050"/>
            <a:ext cx="565200" cy="228300"/>
          </a:xfrm>
          <a:prstGeom prst="roundRect">
            <a:avLst>
              <a:gd fmla="val 16667" name="adj"/>
            </a:avLst>
          </a:prstGeom>
          <a:solidFill>
            <a:srgbClr val="FFE5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653" name="Google Shape;653;p49"/>
          <p:cNvCxnSpPr>
            <a:stCxn id="652" idx="2"/>
            <a:endCxn id="654" idx="0"/>
          </p:cNvCxnSpPr>
          <p:nvPr/>
        </p:nvCxnSpPr>
        <p:spPr>
          <a:xfrm flipH="1">
            <a:off x="1362500" y="1443350"/>
            <a:ext cx="377400" cy="288600"/>
          </a:xfrm>
          <a:prstGeom prst="straightConnector1">
            <a:avLst/>
          </a:prstGeom>
          <a:noFill/>
          <a:ln cap="flat" cmpd="sng" w="19050">
            <a:solidFill>
              <a:srgbClr val="595959"/>
            </a:solidFill>
            <a:prstDash val="solid"/>
            <a:round/>
            <a:headEnd len="med" w="med" type="none"/>
            <a:tailEnd len="med" w="med" type="triangle"/>
          </a:ln>
        </p:spPr>
      </p:cxnSp>
      <p:cxnSp>
        <p:nvCxnSpPr>
          <p:cNvPr id="655" name="Google Shape;655;p49"/>
          <p:cNvCxnSpPr>
            <a:stCxn id="652" idx="2"/>
            <a:endCxn id="656" idx="0"/>
          </p:cNvCxnSpPr>
          <p:nvPr/>
        </p:nvCxnSpPr>
        <p:spPr>
          <a:xfrm>
            <a:off x="1739900" y="1443350"/>
            <a:ext cx="426600" cy="288600"/>
          </a:xfrm>
          <a:prstGeom prst="straightConnector1">
            <a:avLst/>
          </a:prstGeom>
          <a:noFill/>
          <a:ln cap="flat" cmpd="sng" w="19050">
            <a:solidFill>
              <a:srgbClr val="595959"/>
            </a:solidFill>
            <a:prstDash val="solid"/>
            <a:round/>
            <a:headEnd len="med" w="med" type="none"/>
            <a:tailEnd len="med" w="med" type="triangle"/>
          </a:ln>
        </p:spPr>
      </p:cxnSp>
      <p:sp>
        <p:nvSpPr>
          <p:cNvPr id="654" name="Google Shape;654;p49"/>
          <p:cNvSpPr/>
          <p:nvPr/>
        </p:nvSpPr>
        <p:spPr>
          <a:xfrm>
            <a:off x="1079850" y="1731975"/>
            <a:ext cx="565200" cy="257100"/>
          </a:xfrm>
          <a:prstGeom prst="roundRect">
            <a:avLst>
              <a:gd fmla="val 16667" name="adj"/>
            </a:avLst>
          </a:prstGeom>
          <a:solidFill>
            <a:srgbClr val="F6B26B"/>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656" name="Google Shape;656;p49"/>
          <p:cNvSpPr/>
          <p:nvPr/>
        </p:nvSpPr>
        <p:spPr>
          <a:xfrm>
            <a:off x="1897725" y="1731975"/>
            <a:ext cx="537600" cy="257100"/>
          </a:xfrm>
          <a:prstGeom prst="roundRect">
            <a:avLst>
              <a:gd fmla="val 16667" name="adj"/>
            </a:avLst>
          </a:prstGeom>
          <a:solidFill>
            <a:srgbClr val="EA99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657" name="Google Shape;657;p49"/>
          <p:cNvCxnSpPr>
            <a:stCxn id="654" idx="2"/>
            <a:endCxn id="658" idx="0"/>
          </p:cNvCxnSpPr>
          <p:nvPr/>
        </p:nvCxnSpPr>
        <p:spPr>
          <a:xfrm flipH="1">
            <a:off x="607050" y="1989075"/>
            <a:ext cx="755400" cy="418500"/>
          </a:xfrm>
          <a:prstGeom prst="straightConnector1">
            <a:avLst/>
          </a:prstGeom>
          <a:noFill/>
          <a:ln cap="flat" cmpd="sng" w="19050">
            <a:solidFill>
              <a:srgbClr val="595959"/>
            </a:solidFill>
            <a:prstDash val="solid"/>
            <a:round/>
            <a:headEnd len="med" w="med" type="none"/>
            <a:tailEnd len="med" w="med" type="triangle"/>
          </a:ln>
        </p:spPr>
      </p:cxnSp>
      <p:cxnSp>
        <p:nvCxnSpPr>
          <p:cNvPr id="659" name="Google Shape;659;p49"/>
          <p:cNvCxnSpPr>
            <a:stCxn id="654" idx="2"/>
            <a:endCxn id="660" idx="0"/>
          </p:cNvCxnSpPr>
          <p:nvPr/>
        </p:nvCxnSpPr>
        <p:spPr>
          <a:xfrm>
            <a:off x="1362450" y="1989075"/>
            <a:ext cx="74400" cy="418500"/>
          </a:xfrm>
          <a:prstGeom prst="straightConnector1">
            <a:avLst/>
          </a:prstGeom>
          <a:noFill/>
          <a:ln cap="flat" cmpd="sng" w="19050">
            <a:solidFill>
              <a:srgbClr val="595959"/>
            </a:solidFill>
            <a:prstDash val="solid"/>
            <a:round/>
            <a:headEnd len="med" w="med" type="none"/>
            <a:tailEnd len="med" w="med" type="triangle"/>
          </a:ln>
        </p:spPr>
      </p:cxnSp>
      <p:sp>
        <p:nvSpPr>
          <p:cNvPr id="658" name="Google Shape;658;p49"/>
          <p:cNvSpPr/>
          <p:nvPr/>
        </p:nvSpPr>
        <p:spPr>
          <a:xfrm>
            <a:off x="324575" y="2407450"/>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660" name="Google Shape;660;p49"/>
          <p:cNvSpPr/>
          <p:nvPr/>
        </p:nvSpPr>
        <p:spPr>
          <a:xfrm>
            <a:off x="1168075" y="2407450"/>
            <a:ext cx="5376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661" name="Google Shape;661;p49"/>
          <p:cNvCxnSpPr>
            <a:stCxn id="656" idx="2"/>
            <a:endCxn id="662" idx="0"/>
          </p:cNvCxnSpPr>
          <p:nvPr/>
        </p:nvCxnSpPr>
        <p:spPr>
          <a:xfrm flipH="1">
            <a:off x="2152725" y="1989075"/>
            <a:ext cx="13800" cy="418500"/>
          </a:xfrm>
          <a:prstGeom prst="straightConnector1">
            <a:avLst/>
          </a:prstGeom>
          <a:noFill/>
          <a:ln cap="flat" cmpd="sng" w="19050">
            <a:solidFill>
              <a:srgbClr val="595959"/>
            </a:solidFill>
            <a:prstDash val="solid"/>
            <a:round/>
            <a:headEnd len="med" w="med" type="none"/>
            <a:tailEnd len="med" w="med" type="triangle"/>
          </a:ln>
        </p:spPr>
      </p:cxnSp>
      <p:cxnSp>
        <p:nvCxnSpPr>
          <p:cNvPr id="663" name="Google Shape;663;p49"/>
          <p:cNvCxnSpPr>
            <a:stCxn id="656" idx="2"/>
            <a:endCxn id="664" idx="0"/>
          </p:cNvCxnSpPr>
          <p:nvPr/>
        </p:nvCxnSpPr>
        <p:spPr>
          <a:xfrm>
            <a:off x="2166525" y="1989075"/>
            <a:ext cx="622800" cy="418500"/>
          </a:xfrm>
          <a:prstGeom prst="straightConnector1">
            <a:avLst/>
          </a:prstGeom>
          <a:noFill/>
          <a:ln cap="flat" cmpd="sng" w="19050">
            <a:solidFill>
              <a:srgbClr val="595959"/>
            </a:solidFill>
            <a:prstDash val="solid"/>
            <a:round/>
            <a:headEnd len="med" w="med" type="none"/>
            <a:tailEnd len="med" w="med" type="triangle"/>
          </a:ln>
        </p:spPr>
      </p:cxnSp>
      <p:sp>
        <p:nvSpPr>
          <p:cNvPr id="662" name="Google Shape;662;p49"/>
          <p:cNvSpPr/>
          <p:nvPr/>
        </p:nvSpPr>
        <p:spPr>
          <a:xfrm>
            <a:off x="1870125" y="2407450"/>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664" name="Google Shape;664;p49"/>
          <p:cNvSpPr/>
          <p:nvPr/>
        </p:nvSpPr>
        <p:spPr>
          <a:xfrm>
            <a:off x="2520463" y="2407450"/>
            <a:ext cx="5376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graphicFrame>
        <p:nvGraphicFramePr>
          <p:cNvPr id="665" name="Google Shape;665;p49"/>
          <p:cNvGraphicFramePr/>
          <p:nvPr/>
        </p:nvGraphicFramePr>
        <p:xfrm>
          <a:off x="6027700" y="1074388"/>
          <a:ext cx="3000000" cy="3000000"/>
        </p:xfrm>
        <a:graphic>
          <a:graphicData uri="http://schemas.openxmlformats.org/drawingml/2006/table">
            <a:tbl>
              <a:tblPr>
                <a:noFill/>
                <a:tableStyleId>{B37840D6-3470-4D73-9E78-5B71F7178001}</a:tableStyleId>
              </a:tblPr>
              <a:tblGrid>
                <a:gridCol w="428825"/>
                <a:gridCol w="428825"/>
                <a:gridCol w="428825"/>
                <a:gridCol w="428825"/>
                <a:gridCol w="428825"/>
              </a:tblGrid>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F6B26B"/>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B4A7D6"/>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B6D7A8"/>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graphicFrame>
        <p:nvGraphicFramePr>
          <p:cNvPr id="666" name="Google Shape;666;p49"/>
          <p:cNvGraphicFramePr/>
          <p:nvPr/>
        </p:nvGraphicFramePr>
        <p:xfrm>
          <a:off x="8378950" y="1074388"/>
          <a:ext cx="3000000" cy="3000000"/>
        </p:xfrm>
        <a:graphic>
          <a:graphicData uri="http://schemas.openxmlformats.org/drawingml/2006/table">
            <a:tbl>
              <a:tblPr>
                <a:noFill/>
                <a:tableStyleId>{B37840D6-3470-4D73-9E78-5B71F7178001}</a:tableStyleId>
              </a:tblPr>
              <a:tblGrid>
                <a:gridCol w="428825"/>
              </a:tblGrid>
              <a:tr h="299725">
                <a:tc>
                  <a:txBody>
                    <a:bodyPr/>
                    <a:lstStyle/>
                    <a:p>
                      <a:pPr indent="0" lvl="0" marL="0" rtl="0" algn="ctr">
                        <a:spcBef>
                          <a:spcPts val="0"/>
                        </a:spcBef>
                        <a:spcAft>
                          <a:spcPts val="0"/>
                        </a:spcAft>
                        <a:buNone/>
                      </a:pPr>
                      <a:r>
                        <a:rPr lang="en">
                          <a:latin typeface="Montserrat"/>
                          <a:ea typeface="Montserrat"/>
                          <a:cs typeface="Montserrat"/>
                          <a:sym typeface="Montserrat"/>
                        </a:rPr>
                        <a:t>Y</a:t>
                      </a:r>
                      <a:endParaRPr>
                        <a:latin typeface="Montserrat"/>
                        <a:ea typeface="Montserrat"/>
                        <a:cs typeface="Montserrat"/>
                        <a:sym typeface="Montserrat"/>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D0E0E3"/>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sp>
        <p:nvSpPr>
          <p:cNvPr id="667" name="Google Shape;667;p49"/>
          <p:cNvSpPr/>
          <p:nvPr/>
        </p:nvSpPr>
        <p:spPr>
          <a:xfrm>
            <a:off x="1961425" y="2906475"/>
            <a:ext cx="565200" cy="228300"/>
          </a:xfrm>
          <a:prstGeom prst="roundRect">
            <a:avLst>
              <a:gd fmla="val 16667" name="adj"/>
            </a:avLst>
          </a:prstGeom>
          <a:solidFill>
            <a:srgbClr val="F6B26B"/>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668" name="Google Shape;668;p49"/>
          <p:cNvCxnSpPr>
            <a:stCxn id="667" idx="2"/>
            <a:endCxn id="669" idx="0"/>
          </p:cNvCxnSpPr>
          <p:nvPr/>
        </p:nvCxnSpPr>
        <p:spPr>
          <a:xfrm flipH="1">
            <a:off x="1292725" y="3134775"/>
            <a:ext cx="951300" cy="444300"/>
          </a:xfrm>
          <a:prstGeom prst="straightConnector1">
            <a:avLst/>
          </a:prstGeom>
          <a:noFill/>
          <a:ln cap="flat" cmpd="sng" w="19050">
            <a:solidFill>
              <a:srgbClr val="595959"/>
            </a:solidFill>
            <a:prstDash val="solid"/>
            <a:round/>
            <a:headEnd len="med" w="med" type="none"/>
            <a:tailEnd len="med" w="med" type="triangle"/>
          </a:ln>
        </p:spPr>
      </p:cxnSp>
      <p:cxnSp>
        <p:nvCxnSpPr>
          <p:cNvPr id="670" name="Google Shape;670;p49"/>
          <p:cNvCxnSpPr>
            <a:stCxn id="667" idx="2"/>
            <a:endCxn id="671" idx="0"/>
          </p:cNvCxnSpPr>
          <p:nvPr/>
        </p:nvCxnSpPr>
        <p:spPr>
          <a:xfrm>
            <a:off x="2244025" y="3134775"/>
            <a:ext cx="551400" cy="533100"/>
          </a:xfrm>
          <a:prstGeom prst="straightConnector1">
            <a:avLst/>
          </a:prstGeom>
          <a:noFill/>
          <a:ln cap="flat" cmpd="sng" w="19050">
            <a:solidFill>
              <a:srgbClr val="595959"/>
            </a:solidFill>
            <a:prstDash val="solid"/>
            <a:round/>
            <a:headEnd len="med" w="med" type="none"/>
            <a:tailEnd len="med" w="med" type="triangle"/>
          </a:ln>
        </p:spPr>
      </p:cxnSp>
      <p:sp>
        <p:nvSpPr>
          <p:cNvPr id="669" name="Google Shape;669;p49"/>
          <p:cNvSpPr/>
          <p:nvPr/>
        </p:nvSpPr>
        <p:spPr>
          <a:xfrm>
            <a:off x="1010125" y="3578925"/>
            <a:ext cx="565200" cy="257100"/>
          </a:xfrm>
          <a:prstGeom prst="roundRect">
            <a:avLst>
              <a:gd fmla="val 16667" name="adj"/>
            </a:avLst>
          </a:prstGeom>
          <a:solidFill>
            <a:srgbClr val="B6D7A8"/>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671" name="Google Shape;671;p49"/>
          <p:cNvSpPr/>
          <p:nvPr/>
        </p:nvSpPr>
        <p:spPr>
          <a:xfrm>
            <a:off x="2526625" y="3667800"/>
            <a:ext cx="5376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672" name="Google Shape;672;p49"/>
          <p:cNvCxnSpPr>
            <a:stCxn id="669" idx="2"/>
            <a:endCxn id="673" idx="0"/>
          </p:cNvCxnSpPr>
          <p:nvPr/>
        </p:nvCxnSpPr>
        <p:spPr>
          <a:xfrm flipH="1">
            <a:off x="607225" y="3836025"/>
            <a:ext cx="685500" cy="364800"/>
          </a:xfrm>
          <a:prstGeom prst="straightConnector1">
            <a:avLst/>
          </a:prstGeom>
          <a:noFill/>
          <a:ln cap="flat" cmpd="sng" w="19050">
            <a:solidFill>
              <a:srgbClr val="595959"/>
            </a:solidFill>
            <a:prstDash val="solid"/>
            <a:round/>
            <a:headEnd len="med" w="med" type="none"/>
            <a:tailEnd len="med" w="med" type="triangle"/>
          </a:ln>
        </p:spPr>
      </p:cxnSp>
      <p:cxnSp>
        <p:nvCxnSpPr>
          <p:cNvPr id="674" name="Google Shape;674;p49"/>
          <p:cNvCxnSpPr>
            <a:stCxn id="669" idx="2"/>
            <a:endCxn id="675" idx="0"/>
          </p:cNvCxnSpPr>
          <p:nvPr/>
        </p:nvCxnSpPr>
        <p:spPr>
          <a:xfrm>
            <a:off x="1292725" y="3836025"/>
            <a:ext cx="713100" cy="208200"/>
          </a:xfrm>
          <a:prstGeom prst="straightConnector1">
            <a:avLst/>
          </a:prstGeom>
          <a:noFill/>
          <a:ln cap="flat" cmpd="sng" w="19050">
            <a:solidFill>
              <a:srgbClr val="595959"/>
            </a:solidFill>
            <a:prstDash val="solid"/>
            <a:round/>
            <a:headEnd len="med" w="med" type="none"/>
            <a:tailEnd len="med" w="med" type="triangle"/>
          </a:ln>
        </p:spPr>
      </p:cxnSp>
      <p:sp>
        <p:nvSpPr>
          <p:cNvPr id="673" name="Google Shape;673;p49"/>
          <p:cNvSpPr/>
          <p:nvPr/>
        </p:nvSpPr>
        <p:spPr>
          <a:xfrm>
            <a:off x="324575" y="420077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675" name="Google Shape;675;p49"/>
          <p:cNvSpPr/>
          <p:nvPr/>
        </p:nvSpPr>
        <p:spPr>
          <a:xfrm>
            <a:off x="1737050" y="4044225"/>
            <a:ext cx="537600" cy="257100"/>
          </a:xfrm>
          <a:prstGeom prst="roundRect">
            <a:avLst>
              <a:gd fmla="val 16667" name="adj"/>
            </a:avLst>
          </a:prstGeom>
          <a:solidFill>
            <a:srgbClr val="B4A7D6"/>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676" name="Google Shape;676;p49"/>
          <p:cNvSpPr/>
          <p:nvPr/>
        </p:nvSpPr>
        <p:spPr>
          <a:xfrm>
            <a:off x="4511300" y="3215375"/>
            <a:ext cx="565200" cy="228300"/>
          </a:xfrm>
          <a:prstGeom prst="roundRect">
            <a:avLst>
              <a:gd fmla="val 16667" name="adj"/>
            </a:avLst>
          </a:prstGeom>
          <a:solidFill>
            <a:srgbClr val="B4A7D6"/>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677" name="Google Shape;677;p49"/>
          <p:cNvCxnSpPr>
            <a:stCxn id="676" idx="2"/>
            <a:endCxn id="678" idx="0"/>
          </p:cNvCxnSpPr>
          <p:nvPr/>
        </p:nvCxnSpPr>
        <p:spPr>
          <a:xfrm flipH="1">
            <a:off x="4416500" y="3443675"/>
            <a:ext cx="377400" cy="288600"/>
          </a:xfrm>
          <a:prstGeom prst="straightConnector1">
            <a:avLst/>
          </a:prstGeom>
          <a:noFill/>
          <a:ln cap="flat" cmpd="sng" w="19050">
            <a:solidFill>
              <a:srgbClr val="595959"/>
            </a:solidFill>
            <a:prstDash val="solid"/>
            <a:round/>
            <a:headEnd len="med" w="med" type="none"/>
            <a:tailEnd len="med" w="med" type="triangle"/>
          </a:ln>
        </p:spPr>
      </p:cxnSp>
      <p:cxnSp>
        <p:nvCxnSpPr>
          <p:cNvPr id="679" name="Google Shape;679;p49"/>
          <p:cNvCxnSpPr>
            <a:stCxn id="676" idx="2"/>
            <a:endCxn id="680" idx="0"/>
          </p:cNvCxnSpPr>
          <p:nvPr/>
        </p:nvCxnSpPr>
        <p:spPr>
          <a:xfrm>
            <a:off x="4793900" y="3443675"/>
            <a:ext cx="426600" cy="288600"/>
          </a:xfrm>
          <a:prstGeom prst="straightConnector1">
            <a:avLst/>
          </a:prstGeom>
          <a:noFill/>
          <a:ln cap="flat" cmpd="sng" w="19050">
            <a:solidFill>
              <a:srgbClr val="595959"/>
            </a:solidFill>
            <a:prstDash val="solid"/>
            <a:round/>
            <a:headEnd len="med" w="med" type="none"/>
            <a:tailEnd len="med" w="med" type="triangle"/>
          </a:ln>
        </p:spPr>
      </p:cxnSp>
      <p:sp>
        <p:nvSpPr>
          <p:cNvPr id="678" name="Google Shape;678;p49"/>
          <p:cNvSpPr/>
          <p:nvPr/>
        </p:nvSpPr>
        <p:spPr>
          <a:xfrm>
            <a:off x="4133850" y="3732300"/>
            <a:ext cx="565200" cy="257100"/>
          </a:xfrm>
          <a:prstGeom prst="roundRect">
            <a:avLst>
              <a:gd fmla="val 16667" name="adj"/>
            </a:avLst>
          </a:prstGeom>
          <a:solidFill>
            <a:srgbClr val="FFE5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680" name="Google Shape;680;p49"/>
          <p:cNvSpPr/>
          <p:nvPr/>
        </p:nvSpPr>
        <p:spPr>
          <a:xfrm>
            <a:off x="4951725" y="3732300"/>
            <a:ext cx="537600" cy="257100"/>
          </a:xfrm>
          <a:prstGeom prst="roundRect">
            <a:avLst>
              <a:gd fmla="val 16667" name="adj"/>
            </a:avLst>
          </a:prstGeom>
          <a:solidFill>
            <a:srgbClr val="EA99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681" name="Google Shape;681;p49"/>
          <p:cNvCxnSpPr>
            <a:stCxn id="678" idx="2"/>
            <a:endCxn id="682" idx="0"/>
          </p:cNvCxnSpPr>
          <p:nvPr/>
        </p:nvCxnSpPr>
        <p:spPr>
          <a:xfrm flipH="1">
            <a:off x="3661050" y="3989400"/>
            <a:ext cx="755400" cy="418500"/>
          </a:xfrm>
          <a:prstGeom prst="straightConnector1">
            <a:avLst/>
          </a:prstGeom>
          <a:noFill/>
          <a:ln cap="flat" cmpd="sng" w="19050">
            <a:solidFill>
              <a:srgbClr val="595959"/>
            </a:solidFill>
            <a:prstDash val="solid"/>
            <a:round/>
            <a:headEnd len="med" w="med" type="none"/>
            <a:tailEnd len="med" w="med" type="triangle"/>
          </a:ln>
        </p:spPr>
      </p:cxnSp>
      <p:cxnSp>
        <p:nvCxnSpPr>
          <p:cNvPr id="683" name="Google Shape;683;p49"/>
          <p:cNvCxnSpPr>
            <a:stCxn id="678" idx="2"/>
            <a:endCxn id="684" idx="0"/>
          </p:cNvCxnSpPr>
          <p:nvPr/>
        </p:nvCxnSpPr>
        <p:spPr>
          <a:xfrm>
            <a:off x="4416450" y="3989400"/>
            <a:ext cx="74400" cy="418500"/>
          </a:xfrm>
          <a:prstGeom prst="straightConnector1">
            <a:avLst/>
          </a:prstGeom>
          <a:noFill/>
          <a:ln cap="flat" cmpd="sng" w="19050">
            <a:solidFill>
              <a:srgbClr val="595959"/>
            </a:solidFill>
            <a:prstDash val="solid"/>
            <a:round/>
            <a:headEnd len="med" w="med" type="none"/>
            <a:tailEnd len="med" w="med" type="triangle"/>
          </a:ln>
        </p:spPr>
      </p:cxnSp>
      <p:sp>
        <p:nvSpPr>
          <p:cNvPr id="682" name="Google Shape;682;p49"/>
          <p:cNvSpPr/>
          <p:nvPr/>
        </p:nvSpPr>
        <p:spPr>
          <a:xfrm>
            <a:off x="3378575" y="440777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684" name="Google Shape;684;p49"/>
          <p:cNvSpPr/>
          <p:nvPr/>
        </p:nvSpPr>
        <p:spPr>
          <a:xfrm>
            <a:off x="4222075" y="4407775"/>
            <a:ext cx="5376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685" name="Google Shape;685;p49"/>
          <p:cNvCxnSpPr>
            <a:stCxn id="680" idx="2"/>
            <a:endCxn id="686" idx="0"/>
          </p:cNvCxnSpPr>
          <p:nvPr/>
        </p:nvCxnSpPr>
        <p:spPr>
          <a:xfrm flipH="1">
            <a:off x="5206725" y="3989400"/>
            <a:ext cx="13800" cy="418500"/>
          </a:xfrm>
          <a:prstGeom prst="straightConnector1">
            <a:avLst/>
          </a:prstGeom>
          <a:noFill/>
          <a:ln cap="flat" cmpd="sng" w="19050">
            <a:solidFill>
              <a:srgbClr val="595959"/>
            </a:solidFill>
            <a:prstDash val="solid"/>
            <a:round/>
            <a:headEnd len="med" w="med" type="none"/>
            <a:tailEnd len="med" w="med" type="triangle"/>
          </a:ln>
        </p:spPr>
      </p:cxnSp>
      <p:cxnSp>
        <p:nvCxnSpPr>
          <p:cNvPr id="687" name="Google Shape;687;p49"/>
          <p:cNvCxnSpPr>
            <a:stCxn id="680" idx="2"/>
            <a:endCxn id="688" idx="0"/>
          </p:cNvCxnSpPr>
          <p:nvPr/>
        </p:nvCxnSpPr>
        <p:spPr>
          <a:xfrm>
            <a:off x="5220525" y="3989400"/>
            <a:ext cx="743700" cy="418500"/>
          </a:xfrm>
          <a:prstGeom prst="straightConnector1">
            <a:avLst/>
          </a:prstGeom>
          <a:noFill/>
          <a:ln cap="flat" cmpd="sng" w="19050">
            <a:solidFill>
              <a:srgbClr val="595959"/>
            </a:solidFill>
            <a:prstDash val="solid"/>
            <a:round/>
            <a:headEnd len="med" w="med" type="none"/>
            <a:tailEnd len="med" w="med" type="triangle"/>
          </a:ln>
        </p:spPr>
      </p:cxnSp>
      <p:sp>
        <p:nvSpPr>
          <p:cNvPr id="686" name="Google Shape;686;p49"/>
          <p:cNvSpPr/>
          <p:nvPr/>
        </p:nvSpPr>
        <p:spPr>
          <a:xfrm>
            <a:off x="4924125" y="440777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688" name="Google Shape;688;p49"/>
          <p:cNvSpPr/>
          <p:nvPr/>
        </p:nvSpPr>
        <p:spPr>
          <a:xfrm>
            <a:off x="5695525" y="4407775"/>
            <a:ext cx="5376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689" name="Google Shape;689;p49"/>
          <p:cNvCxnSpPr>
            <a:stCxn id="675" idx="2"/>
            <a:endCxn id="690" idx="0"/>
          </p:cNvCxnSpPr>
          <p:nvPr/>
        </p:nvCxnSpPr>
        <p:spPr>
          <a:xfrm flipH="1">
            <a:off x="1575350" y="4301325"/>
            <a:ext cx="430500" cy="156600"/>
          </a:xfrm>
          <a:prstGeom prst="straightConnector1">
            <a:avLst/>
          </a:prstGeom>
          <a:noFill/>
          <a:ln cap="flat" cmpd="sng" w="19050">
            <a:solidFill>
              <a:srgbClr val="595959"/>
            </a:solidFill>
            <a:prstDash val="solid"/>
            <a:round/>
            <a:headEnd len="med" w="med" type="none"/>
            <a:tailEnd len="med" w="med" type="triangle"/>
          </a:ln>
        </p:spPr>
      </p:cxnSp>
      <p:cxnSp>
        <p:nvCxnSpPr>
          <p:cNvPr id="691" name="Google Shape;691;p49"/>
          <p:cNvCxnSpPr>
            <a:stCxn id="675" idx="2"/>
            <a:endCxn id="692" idx="0"/>
          </p:cNvCxnSpPr>
          <p:nvPr/>
        </p:nvCxnSpPr>
        <p:spPr>
          <a:xfrm>
            <a:off x="2005850" y="4301325"/>
            <a:ext cx="382200" cy="156600"/>
          </a:xfrm>
          <a:prstGeom prst="straightConnector1">
            <a:avLst/>
          </a:prstGeom>
          <a:noFill/>
          <a:ln cap="flat" cmpd="sng" w="19050">
            <a:solidFill>
              <a:srgbClr val="595959"/>
            </a:solidFill>
            <a:prstDash val="solid"/>
            <a:round/>
            <a:headEnd len="med" w="med" type="none"/>
            <a:tailEnd len="med" w="med" type="triangle"/>
          </a:ln>
        </p:spPr>
      </p:cxnSp>
      <p:sp>
        <p:nvSpPr>
          <p:cNvPr id="690" name="Google Shape;690;p49"/>
          <p:cNvSpPr/>
          <p:nvPr/>
        </p:nvSpPr>
        <p:spPr>
          <a:xfrm>
            <a:off x="1292725" y="445777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692" name="Google Shape;692;p49"/>
          <p:cNvSpPr/>
          <p:nvPr/>
        </p:nvSpPr>
        <p:spPr>
          <a:xfrm>
            <a:off x="2105425" y="445792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693" name="Google Shape;693;p49"/>
          <p:cNvSpPr/>
          <p:nvPr/>
        </p:nvSpPr>
        <p:spPr>
          <a:xfrm flipH="1">
            <a:off x="6901663" y="2856325"/>
            <a:ext cx="565200" cy="228300"/>
          </a:xfrm>
          <a:prstGeom prst="roundRect">
            <a:avLst>
              <a:gd fmla="val 16667" name="adj"/>
            </a:avLst>
          </a:prstGeom>
          <a:solidFill>
            <a:srgbClr val="EA99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694" name="Google Shape;694;p49"/>
          <p:cNvCxnSpPr>
            <a:stCxn id="693" idx="2"/>
            <a:endCxn id="695" idx="0"/>
          </p:cNvCxnSpPr>
          <p:nvPr/>
        </p:nvCxnSpPr>
        <p:spPr>
          <a:xfrm>
            <a:off x="7184263" y="3084625"/>
            <a:ext cx="951300" cy="444300"/>
          </a:xfrm>
          <a:prstGeom prst="straightConnector1">
            <a:avLst/>
          </a:prstGeom>
          <a:noFill/>
          <a:ln cap="flat" cmpd="sng" w="19050">
            <a:solidFill>
              <a:srgbClr val="595959"/>
            </a:solidFill>
            <a:prstDash val="solid"/>
            <a:round/>
            <a:headEnd len="med" w="med" type="none"/>
            <a:tailEnd len="med" w="med" type="triangle"/>
          </a:ln>
        </p:spPr>
      </p:cxnSp>
      <p:cxnSp>
        <p:nvCxnSpPr>
          <p:cNvPr id="696" name="Google Shape;696;p49"/>
          <p:cNvCxnSpPr>
            <a:stCxn id="693" idx="2"/>
            <a:endCxn id="697" idx="0"/>
          </p:cNvCxnSpPr>
          <p:nvPr/>
        </p:nvCxnSpPr>
        <p:spPr>
          <a:xfrm flipH="1">
            <a:off x="6632863" y="3084625"/>
            <a:ext cx="551400" cy="533100"/>
          </a:xfrm>
          <a:prstGeom prst="straightConnector1">
            <a:avLst/>
          </a:prstGeom>
          <a:noFill/>
          <a:ln cap="flat" cmpd="sng" w="19050">
            <a:solidFill>
              <a:srgbClr val="595959"/>
            </a:solidFill>
            <a:prstDash val="solid"/>
            <a:round/>
            <a:headEnd len="med" w="med" type="none"/>
            <a:tailEnd len="med" w="med" type="triangle"/>
          </a:ln>
        </p:spPr>
      </p:cxnSp>
      <p:sp>
        <p:nvSpPr>
          <p:cNvPr id="695" name="Google Shape;695;p49"/>
          <p:cNvSpPr/>
          <p:nvPr/>
        </p:nvSpPr>
        <p:spPr>
          <a:xfrm flipH="1">
            <a:off x="7852963" y="3528775"/>
            <a:ext cx="565200" cy="257100"/>
          </a:xfrm>
          <a:prstGeom prst="roundRect">
            <a:avLst>
              <a:gd fmla="val 16667" name="adj"/>
            </a:avLst>
          </a:prstGeom>
          <a:solidFill>
            <a:srgbClr val="FFE5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697" name="Google Shape;697;p49"/>
          <p:cNvSpPr/>
          <p:nvPr/>
        </p:nvSpPr>
        <p:spPr>
          <a:xfrm flipH="1">
            <a:off x="6364063" y="3617650"/>
            <a:ext cx="5376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698" name="Google Shape;698;p49"/>
          <p:cNvCxnSpPr>
            <a:stCxn id="695" idx="2"/>
            <a:endCxn id="699" idx="0"/>
          </p:cNvCxnSpPr>
          <p:nvPr/>
        </p:nvCxnSpPr>
        <p:spPr>
          <a:xfrm>
            <a:off x="8135563" y="3785875"/>
            <a:ext cx="685500" cy="364800"/>
          </a:xfrm>
          <a:prstGeom prst="straightConnector1">
            <a:avLst/>
          </a:prstGeom>
          <a:noFill/>
          <a:ln cap="flat" cmpd="sng" w="19050">
            <a:solidFill>
              <a:srgbClr val="595959"/>
            </a:solidFill>
            <a:prstDash val="solid"/>
            <a:round/>
            <a:headEnd len="med" w="med" type="none"/>
            <a:tailEnd len="med" w="med" type="triangle"/>
          </a:ln>
        </p:spPr>
      </p:cxnSp>
      <p:cxnSp>
        <p:nvCxnSpPr>
          <p:cNvPr id="700" name="Google Shape;700;p49"/>
          <p:cNvCxnSpPr>
            <a:stCxn id="695" idx="2"/>
            <a:endCxn id="701" idx="0"/>
          </p:cNvCxnSpPr>
          <p:nvPr/>
        </p:nvCxnSpPr>
        <p:spPr>
          <a:xfrm flipH="1">
            <a:off x="7422463" y="3785875"/>
            <a:ext cx="713100" cy="208200"/>
          </a:xfrm>
          <a:prstGeom prst="straightConnector1">
            <a:avLst/>
          </a:prstGeom>
          <a:noFill/>
          <a:ln cap="flat" cmpd="sng" w="19050">
            <a:solidFill>
              <a:srgbClr val="595959"/>
            </a:solidFill>
            <a:prstDash val="solid"/>
            <a:round/>
            <a:headEnd len="med" w="med" type="none"/>
            <a:tailEnd len="med" w="med" type="triangle"/>
          </a:ln>
        </p:spPr>
      </p:cxnSp>
      <p:sp>
        <p:nvSpPr>
          <p:cNvPr id="699" name="Google Shape;699;p49"/>
          <p:cNvSpPr/>
          <p:nvPr/>
        </p:nvSpPr>
        <p:spPr>
          <a:xfrm flipH="1">
            <a:off x="8538513" y="415062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701" name="Google Shape;701;p49"/>
          <p:cNvSpPr/>
          <p:nvPr/>
        </p:nvSpPr>
        <p:spPr>
          <a:xfrm flipH="1">
            <a:off x="7153638" y="3994075"/>
            <a:ext cx="537600" cy="257100"/>
          </a:xfrm>
          <a:prstGeom prst="roundRect">
            <a:avLst>
              <a:gd fmla="val 16667" name="adj"/>
            </a:avLst>
          </a:prstGeom>
          <a:solidFill>
            <a:srgbClr val="B6D7A8"/>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702" name="Google Shape;702;p49"/>
          <p:cNvCxnSpPr>
            <a:stCxn id="701" idx="2"/>
            <a:endCxn id="703" idx="0"/>
          </p:cNvCxnSpPr>
          <p:nvPr/>
        </p:nvCxnSpPr>
        <p:spPr>
          <a:xfrm>
            <a:off x="7422438" y="4251175"/>
            <a:ext cx="430500" cy="156600"/>
          </a:xfrm>
          <a:prstGeom prst="straightConnector1">
            <a:avLst/>
          </a:prstGeom>
          <a:noFill/>
          <a:ln cap="flat" cmpd="sng" w="19050">
            <a:solidFill>
              <a:srgbClr val="595959"/>
            </a:solidFill>
            <a:prstDash val="solid"/>
            <a:round/>
            <a:headEnd len="med" w="med" type="none"/>
            <a:tailEnd len="med" w="med" type="triangle"/>
          </a:ln>
        </p:spPr>
      </p:cxnSp>
      <p:cxnSp>
        <p:nvCxnSpPr>
          <p:cNvPr id="704" name="Google Shape;704;p49"/>
          <p:cNvCxnSpPr>
            <a:stCxn id="701" idx="2"/>
            <a:endCxn id="705" idx="0"/>
          </p:cNvCxnSpPr>
          <p:nvPr/>
        </p:nvCxnSpPr>
        <p:spPr>
          <a:xfrm flipH="1">
            <a:off x="7040238" y="4251175"/>
            <a:ext cx="382200" cy="156600"/>
          </a:xfrm>
          <a:prstGeom prst="straightConnector1">
            <a:avLst/>
          </a:prstGeom>
          <a:noFill/>
          <a:ln cap="flat" cmpd="sng" w="19050">
            <a:solidFill>
              <a:srgbClr val="595959"/>
            </a:solidFill>
            <a:prstDash val="solid"/>
            <a:round/>
            <a:headEnd len="med" w="med" type="none"/>
            <a:tailEnd len="med" w="med" type="triangle"/>
          </a:ln>
        </p:spPr>
      </p:cxnSp>
      <p:sp>
        <p:nvSpPr>
          <p:cNvPr id="703" name="Google Shape;703;p49"/>
          <p:cNvSpPr/>
          <p:nvPr/>
        </p:nvSpPr>
        <p:spPr>
          <a:xfrm flipH="1">
            <a:off x="7570363" y="440762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705" name="Google Shape;705;p49"/>
          <p:cNvSpPr/>
          <p:nvPr/>
        </p:nvSpPr>
        <p:spPr>
          <a:xfrm flipH="1">
            <a:off x="6757663" y="440777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706" name="Google Shape;706;p49"/>
          <p:cNvSpPr/>
          <p:nvPr/>
        </p:nvSpPr>
        <p:spPr>
          <a:xfrm>
            <a:off x="4809913" y="868500"/>
            <a:ext cx="565200" cy="228300"/>
          </a:xfrm>
          <a:prstGeom prst="roundRect">
            <a:avLst>
              <a:gd fmla="val 16667" name="adj"/>
            </a:avLst>
          </a:prstGeom>
          <a:solidFill>
            <a:srgbClr val="FFE5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707" name="Google Shape;707;p49"/>
          <p:cNvCxnSpPr>
            <a:stCxn id="706" idx="2"/>
            <a:endCxn id="708" idx="0"/>
          </p:cNvCxnSpPr>
          <p:nvPr/>
        </p:nvCxnSpPr>
        <p:spPr>
          <a:xfrm flipH="1">
            <a:off x="4141213" y="1096800"/>
            <a:ext cx="951300" cy="444300"/>
          </a:xfrm>
          <a:prstGeom prst="straightConnector1">
            <a:avLst/>
          </a:prstGeom>
          <a:noFill/>
          <a:ln cap="flat" cmpd="sng" w="19050">
            <a:solidFill>
              <a:srgbClr val="595959"/>
            </a:solidFill>
            <a:prstDash val="solid"/>
            <a:round/>
            <a:headEnd len="med" w="med" type="none"/>
            <a:tailEnd len="med" w="med" type="triangle"/>
          </a:ln>
        </p:spPr>
      </p:cxnSp>
      <p:cxnSp>
        <p:nvCxnSpPr>
          <p:cNvPr id="709" name="Google Shape;709;p49"/>
          <p:cNvCxnSpPr>
            <a:stCxn id="706" idx="2"/>
            <a:endCxn id="710" idx="0"/>
          </p:cNvCxnSpPr>
          <p:nvPr/>
        </p:nvCxnSpPr>
        <p:spPr>
          <a:xfrm>
            <a:off x="5092513" y="1096800"/>
            <a:ext cx="551400" cy="533100"/>
          </a:xfrm>
          <a:prstGeom prst="straightConnector1">
            <a:avLst/>
          </a:prstGeom>
          <a:noFill/>
          <a:ln cap="flat" cmpd="sng" w="19050">
            <a:solidFill>
              <a:srgbClr val="595959"/>
            </a:solidFill>
            <a:prstDash val="solid"/>
            <a:round/>
            <a:headEnd len="med" w="med" type="none"/>
            <a:tailEnd len="med" w="med" type="triangle"/>
          </a:ln>
        </p:spPr>
      </p:cxnSp>
      <p:sp>
        <p:nvSpPr>
          <p:cNvPr id="708" name="Google Shape;708;p49"/>
          <p:cNvSpPr/>
          <p:nvPr/>
        </p:nvSpPr>
        <p:spPr>
          <a:xfrm>
            <a:off x="3858613" y="1540950"/>
            <a:ext cx="565200" cy="257100"/>
          </a:xfrm>
          <a:prstGeom prst="roundRect">
            <a:avLst>
              <a:gd fmla="val 16667" name="adj"/>
            </a:avLst>
          </a:prstGeom>
          <a:solidFill>
            <a:srgbClr val="F6B26B"/>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710" name="Google Shape;710;p49"/>
          <p:cNvSpPr/>
          <p:nvPr/>
        </p:nvSpPr>
        <p:spPr>
          <a:xfrm>
            <a:off x="5375113" y="1629825"/>
            <a:ext cx="5376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711" name="Google Shape;711;p49"/>
          <p:cNvCxnSpPr>
            <a:stCxn id="708" idx="2"/>
            <a:endCxn id="712" idx="0"/>
          </p:cNvCxnSpPr>
          <p:nvPr/>
        </p:nvCxnSpPr>
        <p:spPr>
          <a:xfrm flipH="1">
            <a:off x="3455713" y="1798050"/>
            <a:ext cx="685500" cy="364800"/>
          </a:xfrm>
          <a:prstGeom prst="straightConnector1">
            <a:avLst/>
          </a:prstGeom>
          <a:noFill/>
          <a:ln cap="flat" cmpd="sng" w="19050">
            <a:solidFill>
              <a:srgbClr val="595959"/>
            </a:solidFill>
            <a:prstDash val="solid"/>
            <a:round/>
            <a:headEnd len="med" w="med" type="none"/>
            <a:tailEnd len="med" w="med" type="triangle"/>
          </a:ln>
        </p:spPr>
      </p:cxnSp>
      <p:cxnSp>
        <p:nvCxnSpPr>
          <p:cNvPr id="713" name="Google Shape;713;p49"/>
          <p:cNvCxnSpPr>
            <a:stCxn id="708" idx="2"/>
            <a:endCxn id="714" idx="0"/>
          </p:cNvCxnSpPr>
          <p:nvPr/>
        </p:nvCxnSpPr>
        <p:spPr>
          <a:xfrm>
            <a:off x="4141213" y="1798050"/>
            <a:ext cx="713100" cy="208200"/>
          </a:xfrm>
          <a:prstGeom prst="straightConnector1">
            <a:avLst/>
          </a:prstGeom>
          <a:noFill/>
          <a:ln cap="flat" cmpd="sng" w="19050">
            <a:solidFill>
              <a:srgbClr val="595959"/>
            </a:solidFill>
            <a:prstDash val="solid"/>
            <a:round/>
            <a:headEnd len="med" w="med" type="none"/>
            <a:tailEnd len="med" w="med" type="triangle"/>
          </a:ln>
        </p:spPr>
      </p:cxnSp>
      <p:sp>
        <p:nvSpPr>
          <p:cNvPr id="712" name="Google Shape;712;p49"/>
          <p:cNvSpPr/>
          <p:nvPr/>
        </p:nvSpPr>
        <p:spPr>
          <a:xfrm>
            <a:off x="3173063" y="2162800"/>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714" name="Google Shape;714;p49"/>
          <p:cNvSpPr/>
          <p:nvPr/>
        </p:nvSpPr>
        <p:spPr>
          <a:xfrm>
            <a:off x="4585538" y="2006250"/>
            <a:ext cx="537600" cy="257100"/>
          </a:xfrm>
          <a:prstGeom prst="roundRect">
            <a:avLst>
              <a:gd fmla="val 16667" name="adj"/>
            </a:avLst>
          </a:prstGeom>
          <a:solidFill>
            <a:srgbClr val="B6D7A8"/>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715" name="Google Shape;715;p49"/>
          <p:cNvCxnSpPr>
            <a:stCxn id="714" idx="2"/>
            <a:endCxn id="716" idx="0"/>
          </p:cNvCxnSpPr>
          <p:nvPr/>
        </p:nvCxnSpPr>
        <p:spPr>
          <a:xfrm flipH="1">
            <a:off x="4423838" y="2263350"/>
            <a:ext cx="430500" cy="156600"/>
          </a:xfrm>
          <a:prstGeom prst="straightConnector1">
            <a:avLst/>
          </a:prstGeom>
          <a:noFill/>
          <a:ln cap="flat" cmpd="sng" w="19050">
            <a:solidFill>
              <a:srgbClr val="595959"/>
            </a:solidFill>
            <a:prstDash val="solid"/>
            <a:round/>
            <a:headEnd len="med" w="med" type="none"/>
            <a:tailEnd len="med" w="med" type="triangle"/>
          </a:ln>
        </p:spPr>
      </p:cxnSp>
      <p:cxnSp>
        <p:nvCxnSpPr>
          <p:cNvPr id="717" name="Google Shape;717;p49"/>
          <p:cNvCxnSpPr>
            <a:stCxn id="714" idx="2"/>
            <a:endCxn id="718" idx="0"/>
          </p:cNvCxnSpPr>
          <p:nvPr/>
        </p:nvCxnSpPr>
        <p:spPr>
          <a:xfrm>
            <a:off x="4854338" y="2263350"/>
            <a:ext cx="382200" cy="156600"/>
          </a:xfrm>
          <a:prstGeom prst="straightConnector1">
            <a:avLst/>
          </a:prstGeom>
          <a:noFill/>
          <a:ln cap="flat" cmpd="sng" w="19050">
            <a:solidFill>
              <a:srgbClr val="595959"/>
            </a:solidFill>
            <a:prstDash val="solid"/>
            <a:round/>
            <a:headEnd len="med" w="med" type="none"/>
            <a:tailEnd len="med" w="med" type="triangle"/>
          </a:ln>
        </p:spPr>
      </p:cxnSp>
      <p:sp>
        <p:nvSpPr>
          <p:cNvPr id="716" name="Google Shape;716;p49"/>
          <p:cNvSpPr/>
          <p:nvPr/>
        </p:nvSpPr>
        <p:spPr>
          <a:xfrm>
            <a:off x="4141213" y="2419800"/>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718" name="Google Shape;718;p49"/>
          <p:cNvSpPr/>
          <p:nvPr/>
        </p:nvSpPr>
        <p:spPr>
          <a:xfrm>
            <a:off x="4953913" y="2419950"/>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719" name="Google Shape;719;p49"/>
          <p:cNvSpPr/>
          <p:nvPr/>
        </p:nvSpPr>
        <p:spPr>
          <a:xfrm rot="-973982">
            <a:off x="5895130" y="905192"/>
            <a:ext cx="303708" cy="288708"/>
          </a:xfrm>
          <a:prstGeom prst="star5">
            <a:avLst>
              <a:gd fmla="val 19098" name="adj"/>
              <a:gd fmla="val 105146" name="hf"/>
              <a:gd fmla="val 110557" name="vf"/>
            </a:avLst>
          </a:prstGeom>
          <a:solidFill>
            <a:srgbClr val="F1C23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49"/>
          <p:cNvSpPr/>
          <p:nvPr/>
        </p:nvSpPr>
        <p:spPr>
          <a:xfrm rot="-973982">
            <a:off x="6352330" y="905192"/>
            <a:ext cx="303708" cy="288708"/>
          </a:xfrm>
          <a:prstGeom prst="star5">
            <a:avLst>
              <a:gd fmla="val 19098" name="adj"/>
              <a:gd fmla="val 105146" name="hf"/>
              <a:gd fmla="val 110557" name="vf"/>
            </a:avLst>
          </a:prstGeom>
          <a:solidFill>
            <a:srgbClr val="F1C23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49"/>
          <p:cNvSpPr/>
          <p:nvPr/>
        </p:nvSpPr>
        <p:spPr>
          <a:xfrm rot="-973982">
            <a:off x="6809530" y="905192"/>
            <a:ext cx="303708" cy="288708"/>
          </a:xfrm>
          <a:prstGeom prst="star5">
            <a:avLst>
              <a:gd fmla="val 19098" name="adj"/>
              <a:gd fmla="val 105146" name="hf"/>
              <a:gd fmla="val 110557" name="vf"/>
            </a:avLst>
          </a:prstGeom>
          <a:solidFill>
            <a:srgbClr val="F1C23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49"/>
          <p:cNvSpPr/>
          <p:nvPr/>
        </p:nvSpPr>
        <p:spPr>
          <a:xfrm rot="-973982">
            <a:off x="7228630" y="905192"/>
            <a:ext cx="303708" cy="288708"/>
          </a:xfrm>
          <a:prstGeom prst="star5">
            <a:avLst>
              <a:gd fmla="val 19098" name="adj"/>
              <a:gd fmla="val 105146" name="hf"/>
              <a:gd fmla="val 110557" name="vf"/>
            </a:avLst>
          </a:prstGeom>
          <a:solidFill>
            <a:srgbClr val="F1C23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49"/>
          <p:cNvSpPr/>
          <p:nvPr/>
        </p:nvSpPr>
        <p:spPr>
          <a:xfrm rot="-973982">
            <a:off x="7647730" y="905192"/>
            <a:ext cx="303708" cy="288708"/>
          </a:xfrm>
          <a:prstGeom prst="star5">
            <a:avLst>
              <a:gd fmla="val 19098" name="adj"/>
              <a:gd fmla="val 105146" name="hf"/>
              <a:gd fmla="val 110557" name="vf"/>
            </a:avLst>
          </a:prstGeom>
          <a:solidFill>
            <a:srgbClr val="F1C23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7" name="Shape 727"/>
        <p:cNvGrpSpPr/>
        <p:nvPr/>
      </p:nvGrpSpPr>
      <p:grpSpPr>
        <a:xfrm>
          <a:off x="0" y="0"/>
          <a:ext cx="0" cy="0"/>
          <a:chOff x="0" y="0"/>
          <a:chExt cx="0" cy="0"/>
        </a:xfrm>
      </p:grpSpPr>
      <p:sp>
        <p:nvSpPr>
          <p:cNvPr id="728" name="Google Shape;728;p5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pic>
        <p:nvPicPr>
          <p:cNvPr descr="watermark.jpg" id="729" name="Google Shape;729;p5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730" name="Google Shape;730;p5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731" name="Google Shape;731;p50"/>
          <p:cNvSpPr/>
          <p:nvPr/>
        </p:nvSpPr>
        <p:spPr>
          <a:xfrm>
            <a:off x="4226375" y="3243625"/>
            <a:ext cx="565200" cy="228300"/>
          </a:xfrm>
          <a:prstGeom prst="roundRect">
            <a:avLst>
              <a:gd fmla="val 16667" name="adj"/>
            </a:avLst>
          </a:prstGeom>
          <a:solidFill>
            <a:srgbClr val="F6B26B"/>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732" name="Google Shape;732;p50"/>
          <p:cNvCxnSpPr>
            <a:stCxn id="731" idx="2"/>
            <a:endCxn id="733" idx="0"/>
          </p:cNvCxnSpPr>
          <p:nvPr/>
        </p:nvCxnSpPr>
        <p:spPr>
          <a:xfrm flipH="1">
            <a:off x="4131575" y="3471925"/>
            <a:ext cx="377400" cy="288600"/>
          </a:xfrm>
          <a:prstGeom prst="straightConnector1">
            <a:avLst/>
          </a:prstGeom>
          <a:noFill/>
          <a:ln cap="flat" cmpd="sng" w="19050">
            <a:solidFill>
              <a:srgbClr val="595959"/>
            </a:solidFill>
            <a:prstDash val="solid"/>
            <a:round/>
            <a:headEnd len="med" w="med" type="none"/>
            <a:tailEnd len="med" w="med" type="triangle"/>
          </a:ln>
        </p:spPr>
      </p:cxnSp>
      <p:cxnSp>
        <p:nvCxnSpPr>
          <p:cNvPr id="734" name="Google Shape;734;p50"/>
          <p:cNvCxnSpPr>
            <a:stCxn id="731" idx="2"/>
            <a:endCxn id="735" idx="0"/>
          </p:cNvCxnSpPr>
          <p:nvPr/>
        </p:nvCxnSpPr>
        <p:spPr>
          <a:xfrm>
            <a:off x="4508975" y="3471925"/>
            <a:ext cx="426600" cy="288600"/>
          </a:xfrm>
          <a:prstGeom prst="straightConnector1">
            <a:avLst/>
          </a:prstGeom>
          <a:noFill/>
          <a:ln cap="flat" cmpd="sng" w="19050">
            <a:solidFill>
              <a:srgbClr val="595959"/>
            </a:solidFill>
            <a:prstDash val="solid"/>
            <a:round/>
            <a:headEnd len="med" w="med" type="none"/>
            <a:tailEnd len="med" w="med" type="triangle"/>
          </a:ln>
        </p:spPr>
      </p:cxnSp>
      <p:sp>
        <p:nvSpPr>
          <p:cNvPr id="733" name="Google Shape;733;p50"/>
          <p:cNvSpPr/>
          <p:nvPr/>
        </p:nvSpPr>
        <p:spPr>
          <a:xfrm>
            <a:off x="3848925" y="3760550"/>
            <a:ext cx="565200" cy="257100"/>
          </a:xfrm>
          <a:prstGeom prst="roundRect">
            <a:avLst>
              <a:gd fmla="val 16667" name="adj"/>
            </a:avLst>
          </a:prstGeom>
          <a:solidFill>
            <a:srgbClr val="B6D7A8"/>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735" name="Google Shape;735;p50"/>
          <p:cNvSpPr/>
          <p:nvPr/>
        </p:nvSpPr>
        <p:spPr>
          <a:xfrm>
            <a:off x="4666800" y="3760550"/>
            <a:ext cx="537600" cy="257100"/>
          </a:xfrm>
          <a:prstGeom prst="roundRect">
            <a:avLst>
              <a:gd fmla="val 16667" name="adj"/>
            </a:avLst>
          </a:prstGeom>
          <a:solidFill>
            <a:srgbClr val="EA99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736" name="Google Shape;736;p50"/>
          <p:cNvCxnSpPr>
            <a:stCxn id="733" idx="2"/>
            <a:endCxn id="737" idx="0"/>
          </p:cNvCxnSpPr>
          <p:nvPr/>
        </p:nvCxnSpPr>
        <p:spPr>
          <a:xfrm flipH="1">
            <a:off x="3376125" y="4017650"/>
            <a:ext cx="755400" cy="418500"/>
          </a:xfrm>
          <a:prstGeom prst="straightConnector1">
            <a:avLst/>
          </a:prstGeom>
          <a:noFill/>
          <a:ln cap="flat" cmpd="sng" w="19050">
            <a:solidFill>
              <a:srgbClr val="595959"/>
            </a:solidFill>
            <a:prstDash val="solid"/>
            <a:round/>
            <a:headEnd len="med" w="med" type="none"/>
            <a:tailEnd len="med" w="med" type="triangle"/>
          </a:ln>
        </p:spPr>
      </p:cxnSp>
      <p:cxnSp>
        <p:nvCxnSpPr>
          <p:cNvPr id="738" name="Google Shape;738;p50"/>
          <p:cNvCxnSpPr>
            <a:stCxn id="733" idx="2"/>
            <a:endCxn id="739" idx="0"/>
          </p:cNvCxnSpPr>
          <p:nvPr/>
        </p:nvCxnSpPr>
        <p:spPr>
          <a:xfrm>
            <a:off x="4131525" y="4017650"/>
            <a:ext cx="74400" cy="418500"/>
          </a:xfrm>
          <a:prstGeom prst="straightConnector1">
            <a:avLst/>
          </a:prstGeom>
          <a:noFill/>
          <a:ln cap="flat" cmpd="sng" w="19050">
            <a:solidFill>
              <a:srgbClr val="595959"/>
            </a:solidFill>
            <a:prstDash val="solid"/>
            <a:round/>
            <a:headEnd len="med" w="med" type="none"/>
            <a:tailEnd len="med" w="med" type="triangle"/>
          </a:ln>
        </p:spPr>
      </p:cxnSp>
      <p:sp>
        <p:nvSpPr>
          <p:cNvPr id="737" name="Google Shape;737;p50"/>
          <p:cNvSpPr/>
          <p:nvPr/>
        </p:nvSpPr>
        <p:spPr>
          <a:xfrm>
            <a:off x="3093650" y="443602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739" name="Google Shape;739;p50"/>
          <p:cNvSpPr/>
          <p:nvPr/>
        </p:nvSpPr>
        <p:spPr>
          <a:xfrm>
            <a:off x="3937150" y="4436025"/>
            <a:ext cx="5376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740" name="Google Shape;740;p50"/>
          <p:cNvCxnSpPr>
            <a:stCxn id="735" idx="2"/>
            <a:endCxn id="741" idx="0"/>
          </p:cNvCxnSpPr>
          <p:nvPr/>
        </p:nvCxnSpPr>
        <p:spPr>
          <a:xfrm flipH="1">
            <a:off x="4921800" y="4017650"/>
            <a:ext cx="13800" cy="418500"/>
          </a:xfrm>
          <a:prstGeom prst="straightConnector1">
            <a:avLst/>
          </a:prstGeom>
          <a:noFill/>
          <a:ln cap="flat" cmpd="sng" w="19050">
            <a:solidFill>
              <a:srgbClr val="595959"/>
            </a:solidFill>
            <a:prstDash val="solid"/>
            <a:round/>
            <a:headEnd len="med" w="med" type="none"/>
            <a:tailEnd len="med" w="med" type="triangle"/>
          </a:ln>
        </p:spPr>
      </p:cxnSp>
      <p:cxnSp>
        <p:nvCxnSpPr>
          <p:cNvPr id="742" name="Google Shape;742;p50"/>
          <p:cNvCxnSpPr>
            <a:stCxn id="735" idx="2"/>
            <a:endCxn id="743" idx="0"/>
          </p:cNvCxnSpPr>
          <p:nvPr/>
        </p:nvCxnSpPr>
        <p:spPr>
          <a:xfrm>
            <a:off x="4935600" y="4017650"/>
            <a:ext cx="743700" cy="418500"/>
          </a:xfrm>
          <a:prstGeom prst="straightConnector1">
            <a:avLst/>
          </a:prstGeom>
          <a:noFill/>
          <a:ln cap="flat" cmpd="sng" w="19050">
            <a:solidFill>
              <a:srgbClr val="595959"/>
            </a:solidFill>
            <a:prstDash val="solid"/>
            <a:round/>
            <a:headEnd len="med" w="med" type="none"/>
            <a:tailEnd len="med" w="med" type="triangle"/>
          </a:ln>
        </p:spPr>
      </p:cxnSp>
      <p:sp>
        <p:nvSpPr>
          <p:cNvPr id="741" name="Google Shape;741;p50"/>
          <p:cNvSpPr/>
          <p:nvPr/>
        </p:nvSpPr>
        <p:spPr>
          <a:xfrm>
            <a:off x="4639200" y="443602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743" name="Google Shape;743;p50"/>
          <p:cNvSpPr/>
          <p:nvPr/>
        </p:nvSpPr>
        <p:spPr>
          <a:xfrm>
            <a:off x="5410600" y="4436025"/>
            <a:ext cx="5376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744" name="Google Shape;744;p50"/>
          <p:cNvSpPr/>
          <p:nvPr/>
        </p:nvSpPr>
        <p:spPr>
          <a:xfrm>
            <a:off x="7274375" y="3243625"/>
            <a:ext cx="565200" cy="228300"/>
          </a:xfrm>
          <a:prstGeom prst="roundRect">
            <a:avLst>
              <a:gd fmla="val 16667" name="adj"/>
            </a:avLst>
          </a:prstGeom>
          <a:solidFill>
            <a:srgbClr val="B4A7D6"/>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745" name="Google Shape;745;p50"/>
          <p:cNvCxnSpPr>
            <a:stCxn id="744" idx="2"/>
            <a:endCxn id="746" idx="0"/>
          </p:cNvCxnSpPr>
          <p:nvPr/>
        </p:nvCxnSpPr>
        <p:spPr>
          <a:xfrm flipH="1">
            <a:off x="7179575" y="3471925"/>
            <a:ext cx="377400" cy="288600"/>
          </a:xfrm>
          <a:prstGeom prst="straightConnector1">
            <a:avLst/>
          </a:prstGeom>
          <a:noFill/>
          <a:ln cap="flat" cmpd="sng" w="19050">
            <a:solidFill>
              <a:srgbClr val="595959"/>
            </a:solidFill>
            <a:prstDash val="solid"/>
            <a:round/>
            <a:headEnd len="med" w="med" type="none"/>
            <a:tailEnd len="med" w="med" type="triangle"/>
          </a:ln>
        </p:spPr>
      </p:cxnSp>
      <p:cxnSp>
        <p:nvCxnSpPr>
          <p:cNvPr id="747" name="Google Shape;747;p50"/>
          <p:cNvCxnSpPr>
            <a:stCxn id="744" idx="2"/>
            <a:endCxn id="748" idx="0"/>
          </p:cNvCxnSpPr>
          <p:nvPr/>
        </p:nvCxnSpPr>
        <p:spPr>
          <a:xfrm>
            <a:off x="7556975" y="3471925"/>
            <a:ext cx="426600" cy="288600"/>
          </a:xfrm>
          <a:prstGeom prst="straightConnector1">
            <a:avLst/>
          </a:prstGeom>
          <a:noFill/>
          <a:ln cap="flat" cmpd="sng" w="19050">
            <a:solidFill>
              <a:srgbClr val="595959"/>
            </a:solidFill>
            <a:prstDash val="solid"/>
            <a:round/>
            <a:headEnd len="med" w="med" type="none"/>
            <a:tailEnd len="med" w="med" type="triangle"/>
          </a:ln>
        </p:spPr>
      </p:cxnSp>
      <p:sp>
        <p:nvSpPr>
          <p:cNvPr id="746" name="Google Shape;746;p50"/>
          <p:cNvSpPr/>
          <p:nvPr/>
        </p:nvSpPr>
        <p:spPr>
          <a:xfrm>
            <a:off x="6896925" y="3760550"/>
            <a:ext cx="565200" cy="257100"/>
          </a:xfrm>
          <a:prstGeom prst="roundRect">
            <a:avLst>
              <a:gd fmla="val 16667" name="adj"/>
            </a:avLst>
          </a:prstGeom>
          <a:solidFill>
            <a:srgbClr val="FFE5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748" name="Google Shape;748;p50"/>
          <p:cNvSpPr/>
          <p:nvPr/>
        </p:nvSpPr>
        <p:spPr>
          <a:xfrm>
            <a:off x="7714800" y="3760550"/>
            <a:ext cx="537600" cy="257100"/>
          </a:xfrm>
          <a:prstGeom prst="roundRect">
            <a:avLst>
              <a:gd fmla="val 16667" name="adj"/>
            </a:avLst>
          </a:prstGeom>
          <a:solidFill>
            <a:srgbClr val="EA99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749" name="Google Shape;749;p50"/>
          <p:cNvCxnSpPr>
            <a:stCxn id="746" idx="2"/>
            <a:endCxn id="750" idx="0"/>
          </p:cNvCxnSpPr>
          <p:nvPr/>
        </p:nvCxnSpPr>
        <p:spPr>
          <a:xfrm flipH="1">
            <a:off x="6424125" y="4017650"/>
            <a:ext cx="755400" cy="418500"/>
          </a:xfrm>
          <a:prstGeom prst="straightConnector1">
            <a:avLst/>
          </a:prstGeom>
          <a:noFill/>
          <a:ln cap="flat" cmpd="sng" w="19050">
            <a:solidFill>
              <a:srgbClr val="595959"/>
            </a:solidFill>
            <a:prstDash val="solid"/>
            <a:round/>
            <a:headEnd len="med" w="med" type="none"/>
            <a:tailEnd len="med" w="med" type="triangle"/>
          </a:ln>
        </p:spPr>
      </p:cxnSp>
      <p:cxnSp>
        <p:nvCxnSpPr>
          <p:cNvPr id="751" name="Google Shape;751;p50"/>
          <p:cNvCxnSpPr>
            <a:stCxn id="746" idx="2"/>
            <a:endCxn id="752" idx="0"/>
          </p:cNvCxnSpPr>
          <p:nvPr/>
        </p:nvCxnSpPr>
        <p:spPr>
          <a:xfrm>
            <a:off x="7179525" y="4017650"/>
            <a:ext cx="74400" cy="418500"/>
          </a:xfrm>
          <a:prstGeom prst="straightConnector1">
            <a:avLst/>
          </a:prstGeom>
          <a:noFill/>
          <a:ln cap="flat" cmpd="sng" w="19050">
            <a:solidFill>
              <a:srgbClr val="595959"/>
            </a:solidFill>
            <a:prstDash val="solid"/>
            <a:round/>
            <a:headEnd len="med" w="med" type="none"/>
            <a:tailEnd len="med" w="med" type="triangle"/>
          </a:ln>
        </p:spPr>
      </p:cxnSp>
      <p:sp>
        <p:nvSpPr>
          <p:cNvPr id="750" name="Google Shape;750;p50"/>
          <p:cNvSpPr/>
          <p:nvPr/>
        </p:nvSpPr>
        <p:spPr>
          <a:xfrm>
            <a:off x="6141650" y="443602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752" name="Google Shape;752;p50"/>
          <p:cNvSpPr/>
          <p:nvPr/>
        </p:nvSpPr>
        <p:spPr>
          <a:xfrm>
            <a:off x="6985150" y="4436025"/>
            <a:ext cx="5376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753" name="Google Shape;753;p50"/>
          <p:cNvCxnSpPr>
            <a:stCxn id="748" idx="2"/>
            <a:endCxn id="754" idx="0"/>
          </p:cNvCxnSpPr>
          <p:nvPr/>
        </p:nvCxnSpPr>
        <p:spPr>
          <a:xfrm flipH="1">
            <a:off x="7969800" y="4017650"/>
            <a:ext cx="13800" cy="418500"/>
          </a:xfrm>
          <a:prstGeom prst="straightConnector1">
            <a:avLst/>
          </a:prstGeom>
          <a:noFill/>
          <a:ln cap="flat" cmpd="sng" w="19050">
            <a:solidFill>
              <a:srgbClr val="595959"/>
            </a:solidFill>
            <a:prstDash val="solid"/>
            <a:round/>
            <a:headEnd len="med" w="med" type="none"/>
            <a:tailEnd len="med" w="med" type="triangle"/>
          </a:ln>
        </p:spPr>
      </p:cxnSp>
      <p:cxnSp>
        <p:nvCxnSpPr>
          <p:cNvPr id="755" name="Google Shape;755;p50"/>
          <p:cNvCxnSpPr>
            <a:stCxn id="748" idx="2"/>
            <a:endCxn id="756" idx="0"/>
          </p:cNvCxnSpPr>
          <p:nvPr/>
        </p:nvCxnSpPr>
        <p:spPr>
          <a:xfrm>
            <a:off x="7983600" y="4017650"/>
            <a:ext cx="743700" cy="418500"/>
          </a:xfrm>
          <a:prstGeom prst="straightConnector1">
            <a:avLst/>
          </a:prstGeom>
          <a:noFill/>
          <a:ln cap="flat" cmpd="sng" w="19050">
            <a:solidFill>
              <a:srgbClr val="595959"/>
            </a:solidFill>
            <a:prstDash val="solid"/>
            <a:round/>
            <a:headEnd len="med" w="med" type="none"/>
            <a:tailEnd len="med" w="med" type="triangle"/>
          </a:ln>
        </p:spPr>
      </p:cxnSp>
      <p:sp>
        <p:nvSpPr>
          <p:cNvPr id="754" name="Google Shape;754;p50"/>
          <p:cNvSpPr/>
          <p:nvPr/>
        </p:nvSpPr>
        <p:spPr>
          <a:xfrm>
            <a:off x="7687200" y="443602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756" name="Google Shape;756;p50"/>
          <p:cNvSpPr/>
          <p:nvPr/>
        </p:nvSpPr>
        <p:spPr>
          <a:xfrm>
            <a:off x="8458600" y="4436025"/>
            <a:ext cx="5376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757" name="Google Shape;757;p50"/>
          <p:cNvSpPr/>
          <p:nvPr/>
        </p:nvSpPr>
        <p:spPr>
          <a:xfrm>
            <a:off x="1178375" y="3243625"/>
            <a:ext cx="565200" cy="228300"/>
          </a:xfrm>
          <a:prstGeom prst="roundRect">
            <a:avLst>
              <a:gd fmla="val 16667" name="adj"/>
            </a:avLst>
          </a:prstGeom>
          <a:solidFill>
            <a:srgbClr val="FFE5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758" name="Google Shape;758;p50"/>
          <p:cNvCxnSpPr>
            <a:stCxn id="757" idx="2"/>
            <a:endCxn id="759" idx="0"/>
          </p:cNvCxnSpPr>
          <p:nvPr/>
        </p:nvCxnSpPr>
        <p:spPr>
          <a:xfrm flipH="1">
            <a:off x="1083575" y="3471925"/>
            <a:ext cx="377400" cy="288600"/>
          </a:xfrm>
          <a:prstGeom prst="straightConnector1">
            <a:avLst/>
          </a:prstGeom>
          <a:noFill/>
          <a:ln cap="flat" cmpd="sng" w="19050">
            <a:solidFill>
              <a:srgbClr val="595959"/>
            </a:solidFill>
            <a:prstDash val="solid"/>
            <a:round/>
            <a:headEnd len="med" w="med" type="none"/>
            <a:tailEnd len="med" w="med" type="triangle"/>
          </a:ln>
        </p:spPr>
      </p:cxnSp>
      <p:cxnSp>
        <p:nvCxnSpPr>
          <p:cNvPr id="760" name="Google Shape;760;p50"/>
          <p:cNvCxnSpPr>
            <a:stCxn id="757" idx="2"/>
            <a:endCxn id="761" idx="0"/>
          </p:cNvCxnSpPr>
          <p:nvPr/>
        </p:nvCxnSpPr>
        <p:spPr>
          <a:xfrm>
            <a:off x="1460975" y="3471925"/>
            <a:ext cx="426600" cy="288600"/>
          </a:xfrm>
          <a:prstGeom prst="straightConnector1">
            <a:avLst/>
          </a:prstGeom>
          <a:noFill/>
          <a:ln cap="flat" cmpd="sng" w="19050">
            <a:solidFill>
              <a:srgbClr val="595959"/>
            </a:solidFill>
            <a:prstDash val="solid"/>
            <a:round/>
            <a:headEnd len="med" w="med" type="none"/>
            <a:tailEnd len="med" w="med" type="triangle"/>
          </a:ln>
        </p:spPr>
      </p:cxnSp>
      <p:sp>
        <p:nvSpPr>
          <p:cNvPr id="759" name="Google Shape;759;p50"/>
          <p:cNvSpPr/>
          <p:nvPr/>
        </p:nvSpPr>
        <p:spPr>
          <a:xfrm>
            <a:off x="800925" y="3760550"/>
            <a:ext cx="565200" cy="257100"/>
          </a:xfrm>
          <a:prstGeom prst="roundRect">
            <a:avLst>
              <a:gd fmla="val 16667" name="adj"/>
            </a:avLst>
          </a:prstGeom>
          <a:solidFill>
            <a:srgbClr val="F6B26B"/>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761" name="Google Shape;761;p50"/>
          <p:cNvSpPr/>
          <p:nvPr/>
        </p:nvSpPr>
        <p:spPr>
          <a:xfrm>
            <a:off x="1618800" y="3760550"/>
            <a:ext cx="537600" cy="257100"/>
          </a:xfrm>
          <a:prstGeom prst="roundRect">
            <a:avLst>
              <a:gd fmla="val 16667" name="adj"/>
            </a:avLst>
          </a:prstGeom>
          <a:solidFill>
            <a:srgbClr val="EA99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762" name="Google Shape;762;p50"/>
          <p:cNvCxnSpPr>
            <a:stCxn id="759" idx="2"/>
            <a:endCxn id="763" idx="0"/>
          </p:cNvCxnSpPr>
          <p:nvPr/>
        </p:nvCxnSpPr>
        <p:spPr>
          <a:xfrm flipH="1">
            <a:off x="328125" y="4017650"/>
            <a:ext cx="755400" cy="418500"/>
          </a:xfrm>
          <a:prstGeom prst="straightConnector1">
            <a:avLst/>
          </a:prstGeom>
          <a:noFill/>
          <a:ln cap="flat" cmpd="sng" w="19050">
            <a:solidFill>
              <a:srgbClr val="595959"/>
            </a:solidFill>
            <a:prstDash val="solid"/>
            <a:round/>
            <a:headEnd len="med" w="med" type="none"/>
            <a:tailEnd len="med" w="med" type="triangle"/>
          </a:ln>
        </p:spPr>
      </p:cxnSp>
      <p:cxnSp>
        <p:nvCxnSpPr>
          <p:cNvPr id="764" name="Google Shape;764;p50"/>
          <p:cNvCxnSpPr>
            <a:stCxn id="759" idx="2"/>
            <a:endCxn id="765" idx="0"/>
          </p:cNvCxnSpPr>
          <p:nvPr/>
        </p:nvCxnSpPr>
        <p:spPr>
          <a:xfrm>
            <a:off x="1083525" y="4017650"/>
            <a:ext cx="74400" cy="418500"/>
          </a:xfrm>
          <a:prstGeom prst="straightConnector1">
            <a:avLst/>
          </a:prstGeom>
          <a:noFill/>
          <a:ln cap="flat" cmpd="sng" w="19050">
            <a:solidFill>
              <a:srgbClr val="595959"/>
            </a:solidFill>
            <a:prstDash val="solid"/>
            <a:round/>
            <a:headEnd len="med" w="med" type="none"/>
            <a:tailEnd len="med" w="med" type="triangle"/>
          </a:ln>
        </p:spPr>
      </p:cxnSp>
      <p:sp>
        <p:nvSpPr>
          <p:cNvPr id="763" name="Google Shape;763;p50"/>
          <p:cNvSpPr/>
          <p:nvPr/>
        </p:nvSpPr>
        <p:spPr>
          <a:xfrm>
            <a:off x="45650" y="443602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765" name="Google Shape;765;p50"/>
          <p:cNvSpPr/>
          <p:nvPr/>
        </p:nvSpPr>
        <p:spPr>
          <a:xfrm>
            <a:off x="889150" y="4436025"/>
            <a:ext cx="5376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766" name="Google Shape;766;p50"/>
          <p:cNvCxnSpPr>
            <a:stCxn id="761" idx="2"/>
            <a:endCxn id="767" idx="0"/>
          </p:cNvCxnSpPr>
          <p:nvPr/>
        </p:nvCxnSpPr>
        <p:spPr>
          <a:xfrm flipH="1">
            <a:off x="1873800" y="4017650"/>
            <a:ext cx="13800" cy="418500"/>
          </a:xfrm>
          <a:prstGeom prst="straightConnector1">
            <a:avLst/>
          </a:prstGeom>
          <a:noFill/>
          <a:ln cap="flat" cmpd="sng" w="19050">
            <a:solidFill>
              <a:srgbClr val="595959"/>
            </a:solidFill>
            <a:prstDash val="solid"/>
            <a:round/>
            <a:headEnd len="med" w="med" type="none"/>
            <a:tailEnd len="med" w="med" type="triangle"/>
          </a:ln>
        </p:spPr>
      </p:cxnSp>
      <p:cxnSp>
        <p:nvCxnSpPr>
          <p:cNvPr id="768" name="Google Shape;768;p50"/>
          <p:cNvCxnSpPr>
            <a:stCxn id="761" idx="2"/>
            <a:endCxn id="769" idx="0"/>
          </p:cNvCxnSpPr>
          <p:nvPr/>
        </p:nvCxnSpPr>
        <p:spPr>
          <a:xfrm>
            <a:off x="1887600" y="4017650"/>
            <a:ext cx="743700" cy="418500"/>
          </a:xfrm>
          <a:prstGeom prst="straightConnector1">
            <a:avLst/>
          </a:prstGeom>
          <a:noFill/>
          <a:ln cap="flat" cmpd="sng" w="19050">
            <a:solidFill>
              <a:srgbClr val="595959"/>
            </a:solidFill>
            <a:prstDash val="solid"/>
            <a:round/>
            <a:headEnd len="med" w="med" type="none"/>
            <a:tailEnd len="med" w="med" type="triangle"/>
          </a:ln>
        </p:spPr>
      </p:cxnSp>
      <p:sp>
        <p:nvSpPr>
          <p:cNvPr id="767" name="Google Shape;767;p50"/>
          <p:cNvSpPr/>
          <p:nvPr/>
        </p:nvSpPr>
        <p:spPr>
          <a:xfrm>
            <a:off x="1591200" y="443602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769" name="Google Shape;769;p50"/>
          <p:cNvSpPr/>
          <p:nvPr/>
        </p:nvSpPr>
        <p:spPr>
          <a:xfrm>
            <a:off x="2362600" y="4436025"/>
            <a:ext cx="5376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graphicFrame>
        <p:nvGraphicFramePr>
          <p:cNvPr id="770" name="Google Shape;770;p50"/>
          <p:cNvGraphicFramePr/>
          <p:nvPr/>
        </p:nvGraphicFramePr>
        <p:xfrm>
          <a:off x="3436900" y="1607788"/>
          <a:ext cx="3000000" cy="3000000"/>
        </p:xfrm>
        <a:graphic>
          <a:graphicData uri="http://schemas.openxmlformats.org/drawingml/2006/table">
            <a:tbl>
              <a:tblPr>
                <a:noFill/>
                <a:tableStyleId>{B37840D6-3470-4D73-9E78-5B71F7178001}</a:tableStyleId>
              </a:tblPr>
              <a:tblGrid>
                <a:gridCol w="428825"/>
                <a:gridCol w="428825"/>
                <a:gridCol w="428825"/>
                <a:gridCol w="428825"/>
                <a:gridCol w="428825"/>
              </a:tblGrid>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F6B26B"/>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B4A7D6"/>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B6D7A8"/>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graphicFrame>
        <p:nvGraphicFramePr>
          <p:cNvPr id="771" name="Google Shape;771;p50"/>
          <p:cNvGraphicFramePr/>
          <p:nvPr/>
        </p:nvGraphicFramePr>
        <p:xfrm>
          <a:off x="5788150" y="1607788"/>
          <a:ext cx="3000000" cy="3000000"/>
        </p:xfrm>
        <a:graphic>
          <a:graphicData uri="http://schemas.openxmlformats.org/drawingml/2006/table">
            <a:tbl>
              <a:tblPr>
                <a:noFill/>
                <a:tableStyleId>{B37840D6-3470-4D73-9E78-5B71F7178001}</a:tableStyleId>
              </a:tblPr>
              <a:tblGrid>
                <a:gridCol w="428825"/>
              </a:tblGrid>
              <a:tr h="299725">
                <a:tc>
                  <a:txBody>
                    <a:bodyPr/>
                    <a:lstStyle/>
                    <a:p>
                      <a:pPr indent="0" lvl="0" marL="0" rtl="0" algn="ctr">
                        <a:spcBef>
                          <a:spcPts val="0"/>
                        </a:spcBef>
                        <a:spcAft>
                          <a:spcPts val="0"/>
                        </a:spcAft>
                        <a:buNone/>
                      </a:pPr>
                      <a:r>
                        <a:rPr lang="en">
                          <a:latin typeface="Montserrat"/>
                          <a:ea typeface="Montserrat"/>
                          <a:cs typeface="Montserrat"/>
                          <a:sym typeface="Montserrat"/>
                        </a:rPr>
                        <a:t>Y</a:t>
                      </a:r>
                      <a:endParaRPr>
                        <a:latin typeface="Montserrat"/>
                        <a:ea typeface="Montserrat"/>
                        <a:cs typeface="Montserrat"/>
                        <a:sym typeface="Montserrat"/>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D0E0E3"/>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5" name="Shape 775"/>
        <p:cNvGrpSpPr/>
        <p:nvPr/>
      </p:nvGrpSpPr>
      <p:grpSpPr>
        <a:xfrm>
          <a:off x="0" y="0"/>
          <a:ext cx="0" cy="0"/>
          <a:chOff x="0" y="0"/>
          <a:chExt cx="0" cy="0"/>
        </a:xfrm>
      </p:grpSpPr>
      <p:sp>
        <p:nvSpPr>
          <p:cNvPr id="776" name="Google Shape;776;p5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pic>
        <p:nvPicPr>
          <p:cNvPr descr="watermark.jpg" id="777" name="Google Shape;777;p5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778" name="Google Shape;778;p5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779" name="Google Shape;779;p51"/>
          <p:cNvSpPr/>
          <p:nvPr/>
        </p:nvSpPr>
        <p:spPr>
          <a:xfrm>
            <a:off x="4226375" y="1414825"/>
            <a:ext cx="565200" cy="228300"/>
          </a:xfrm>
          <a:prstGeom prst="roundRect">
            <a:avLst>
              <a:gd fmla="val 16667" name="adj"/>
            </a:avLst>
          </a:prstGeom>
          <a:solidFill>
            <a:srgbClr val="F6B26B"/>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780" name="Google Shape;780;p51"/>
          <p:cNvCxnSpPr>
            <a:stCxn id="779" idx="2"/>
            <a:endCxn id="781" idx="0"/>
          </p:cNvCxnSpPr>
          <p:nvPr/>
        </p:nvCxnSpPr>
        <p:spPr>
          <a:xfrm flipH="1">
            <a:off x="4131575" y="1643125"/>
            <a:ext cx="377400" cy="288600"/>
          </a:xfrm>
          <a:prstGeom prst="straightConnector1">
            <a:avLst/>
          </a:prstGeom>
          <a:noFill/>
          <a:ln cap="flat" cmpd="sng" w="19050">
            <a:solidFill>
              <a:srgbClr val="595959"/>
            </a:solidFill>
            <a:prstDash val="solid"/>
            <a:round/>
            <a:headEnd len="med" w="med" type="none"/>
            <a:tailEnd len="med" w="med" type="triangle"/>
          </a:ln>
        </p:spPr>
      </p:cxnSp>
      <p:cxnSp>
        <p:nvCxnSpPr>
          <p:cNvPr id="782" name="Google Shape;782;p51"/>
          <p:cNvCxnSpPr>
            <a:stCxn id="779" idx="2"/>
            <a:endCxn id="783" idx="0"/>
          </p:cNvCxnSpPr>
          <p:nvPr/>
        </p:nvCxnSpPr>
        <p:spPr>
          <a:xfrm>
            <a:off x="4508975" y="1643125"/>
            <a:ext cx="426600" cy="288600"/>
          </a:xfrm>
          <a:prstGeom prst="straightConnector1">
            <a:avLst/>
          </a:prstGeom>
          <a:noFill/>
          <a:ln cap="flat" cmpd="sng" w="19050">
            <a:solidFill>
              <a:srgbClr val="595959"/>
            </a:solidFill>
            <a:prstDash val="solid"/>
            <a:round/>
            <a:headEnd len="med" w="med" type="none"/>
            <a:tailEnd len="med" w="med" type="triangle"/>
          </a:ln>
        </p:spPr>
      </p:cxnSp>
      <p:sp>
        <p:nvSpPr>
          <p:cNvPr id="781" name="Google Shape;781;p51"/>
          <p:cNvSpPr/>
          <p:nvPr/>
        </p:nvSpPr>
        <p:spPr>
          <a:xfrm>
            <a:off x="3848925" y="1931750"/>
            <a:ext cx="565200" cy="257100"/>
          </a:xfrm>
          <a:prstGeom prst="roundRect">
            <a:avLst>
              <a:gd fmla="val 16667" name="adj"/>
            </a:avLst>
          </a:prstGeom>
          <a:solidFill>
            <a:srgbClr val="B6D7A8"/>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783" name="Google Shape;783;p51"/>
          <p:cNvSpPr/>
          <p:nvPr/>
        </p:nvSpPr>
        <p:spPr>
          <a:xfrm>
            <a:off x="4666800" y="1931750"/>
            <a:ext cx="537600" cy="257100"/>
          </a:xfrm>
          <a:prstGeom prst="roundRect">
            <a:avLst>
              <a:gd fmla="val 16667" name="adj"/>
            </a:avLst>
          </a:prstGeom>
          <a:solidFill>
            <a:srgbClr val="EA99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784" name="Google Shape;784;p51"/>
          <p:cNvCxnSpPr>
            <a:stCxn id="781" idx="2"/>
            <a:endCxn id="785" idx="0"/>
          </p:cNvCxnSpPr>
          <p:nvPr/>
        </p:nvCxnSpPr>
        <p:spPr>
          <a:xfrm flipH="1">
            <a:off x="3490125" y="2188850"/>
            <a:ext cx="641400" cy="418500"/>
          </a:xfrm>
          <a:prstGeom prst="straightConnector1">
            <a:avLst/>
          </a:prstGeom>
          <a:noFill/>
          <a:ln cap="flat" cmpd="sng" w="19050">
            <a:solidFill>
              <a:srgbClr val="595959"/>
            </a:solidFill>
            <a:prstDash val="solid"/>
            <a:round/>
            <a:headEnd len="med" w="med" type="none"/>
            <a:tailEnd len="med" w="med" type="triangle"/>
          </a:ln>
        </p:spPr>
      </p:cxnSp>
      <p:cxnSp>
        <p:nvCxnSpPr>
          <p:cNvPr id="786" name="Google Shape;786;p51"/>
          <p:cNvCxnSpPr>
            <a:stCxn id="781" idx="2"/>
            <a:endCxn id="787" idx="0"/>
          </p:cNvCxnSpPr>
          <p:nvPr/>
        </p:nvCxnSpPr>
        <p:spPr>
          <a:xfrm>
            <a:off x="4131525" y="2188850"/>
            <a:ext cx="74400" cy="418500"/>
          </a:xfrm>
          <a:prstGeom prst="straightConnector1">
            <a:avLst/>
          </a:prstGeom>
          <a:noFill/>
          <a:ln cap="flat" cmpd="sng" w="19050">
            <a:solidFill>
              <a:srgbClr val="595959"/>
            </a:solidFill>
            <a:prstDash val="solid"/>
            <a:round/>
            <a:headEnd len="med" w="med" type="none"/>
            <a:tailEnd len="med" w="med" type="triangle"/>
          </a:ln>
        </p:spPr>
      </p:cxnSp>
      <p:sp>
        <p:nvSpPr>
          <p:cNvPr id="785" name="Google Shape;785;p51"/>
          <p:cNvSpPr/>
          <p:nvPr/>
        </p:nvSpPr>
        <p:spPr>
          <a:xfrm>
            <a:off x="3207500" y="260722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787" name="Google Shape;787;p51"/>
          <p:cNvSpPr/>
          <p:nvPr/>
        </p:nvSpPr>
        <p:spPr>
          <a:xfrm>
            <a:off x="3937150" y="2607225"/>
            <a:ext cx="5376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788" name="Google Shape;788;p51"/>
          <p:cNvCxnSpPr>
            <a:stCxn id="783" idx="2"/>
            <a:endCxn id="789" idx="0"/>
          </p:cNvCxnSpPr>
          <p:nvPr/>
        </p:nvCxnSpPr>
        <p:spPr>
          <a:xfrm flipH="1">
            <a:off x="4921800" y="2188850"/>
            <a:ext cx="13800" cy="418500"/>
          </a:xfrm>
          <a:prstGeom prst="straightConnector1">
            <a:avLst/>
          </a:prstGeom>
          <a:noFill/>
          <a:ln cap="flat" cmpd="sng" w="19050">
            <a:solidFill>
              <a:srgbClr val="595959"/>
            </a:solidFill>
            <a:prstDash val="solid"/>
            <a:round/>
            <a:headEnd len="med" w="med" type="none"/>
            <a:tailEnd len="med" w="med" type="triangle"/>
          </a:ln>
        </p:spPr>
      </p:cxnSp>
      <p:cxnSp>
        <p:nvCxnSpPr>
          <p:cNvPr id="790" name="Google Shape;790;p51"/>
          <p:cNvCxnSpPr>
            <a:stCxn id="783" idx="2"/>
            <a:endCxn id="791" idx="0"/>
          </p:cNvCxnSpPr>
          <p:nvPr/>
        </p:nvCxnSpPr>
        <p:spPr>
          <a:xfrm>
            <a:off x="4935600" y="2188850"/>
            <a:ext cx="622800" cy="418500"/>
          </a:xfrm>
          <a:prstGeom prst="straightConnector1">
            <a:avLst/>
          </a:prstGeom>
          <a:noFill/>
          <a:ln cap="flat" cmpd="sng" w="19050">
            <a:solidFill>
              <a:srgbClr val="595959"/>
            </a:solidFill>
            <a:prstDash val="solid"/>
            <a:round/>
            <a:headEnd len="med" w="med" type="none"/>
            <a:tailEnd len="med" w="med" type="triangle"/>
          </a:ln>
        </p:spPr>
      </p:cxnSp>
      <p:sp>
        <p:nvSpPr>
          <p:cNvPr id="789" name="Google Shape;789;p51"/>
          <p:cNvSpPr/>
          <p:nvPr/>
        </p:nvSpPr>
        <p:spPr>
          <a:xfrm>
            <a:off x="4639200" y="260722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791" name="Google Shape;791;p51"/>
          <p:cNvSpPr/>
          <p:nvPr/>
        </p:nvSpPr>
        <p:spPr>
          <a:xfrm>
            <a:off x="5289538" y="2607225"/>
            <a:ext cx="5376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792" name="Google Shape;792;p51"/>
          <p:cNvSpPr/>
          <p:nvPr/>
        </p:nvSpPr>
        <p:spPr>
          <a:xfrm>
            <a:off x="7274375" y="1414825"/>
            <a:ext cx="565200" cy="228300"/>
          </a:xfrm>
          <a:prstGeom prst="roundRect">
            <a:avLst>
              <a:gd fmla="val 16667" name="adj"/>
            </a:avLst>
          </a:prstGeom>
          <a:solidFill>
            <a:srgbClr val="B4A7D6"/>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793" name="Google Shape;793;p51"/>
          <p:cNvCxnSpPr>
            <a:stCxn id="792" idx="2"/>
            <a:endCxn id="794" idx="0"/>
          </p:cNvCxnSpPr>
          <p:nvPr/>
        </p:nvCxnSpPr>
        <p:spPr>
          <a:xfrm flipH="1">
            <a:off x="7179575" y="1643125"/>
            <a:ext cx="377400" cy="288600"/>
          </a:xfrm>
          <a:prstGeom prst="straightConnector1">
            <a:avLst/>
          </a:prstGeom>
          <a:noFill/>
          <a:ln cap="flat" cmpd="sng" w="19050">
            <a:solidFill>
              <a:srgbClr val="595959"/>
            </a:solidFill>
            <a:prstDash val="solid"/>
            <a:round/>
            <a:headEnd len="med" w="med" type="none"/>
            <a:tailEnd len="med" w="med" type="triangle"/>
          </a:ln>
        </p:spPr>
      </p:cxnSp>
      <p:cxnSp>
        <p:nvCxnSpPr>
          <p:cNvPr id="795" name="Google Shape;795;p51"/>
          <p:cNvCxnSpPr>
            <a:stCxn id="792" idx="2"/>
            <a:endCxn id="796" idx="0"/>
          </p:cNvCxnSpPr>
          <p:nvPr/>
        </p:nvCxnSpPr>
        <p:spPr>
          <a:xfrm>
            <a:off x="7556975" y="1643125"/>
            <a:ext cx="426600" cy="288600"/>
          </a:xfrm>
          <a:prstGeom prst="straightConnector1">
            <a:avLst/>
          </a:prstGeom>
          <a:noFill/>
          <a:ln cap="flat" cmpd="sng" w="19050">
            <a:solidFill>
              <a:srgbClr val="595959"/>
            </a:solidFill>
            <a:prstDash val="solid"/>
            <a:round/>
            <a:headEnd len="med" w="med" type="none"/>
            <a:tailEnd len="med" w="med" type="triangle"/>
          </a:ln>
        </p:spPr>
      </p:cxnSp>
      <p:sp>
        <p:nvSpPr>
          <p:cNvPr id="794" name="Google Shape;794;p51"/>
          <p:cNvSpPr/>
          <p:nvPr/>
        </p:nvSpPr>
        <p:spPr>
          <a:xfrm>
            <a:off x="6896925" y="1931750"/>
            <a:ext cx="565200" cy="257100"/>
          </a:xfrm>
          <a:prstGeom prst="roundRect">
            <a:avLst>
              <a:gd fmla="val 16667" name="adj"/>
            </a:avLst>
          </a:prstGeom>
          <a:solidFill>
            <a:srgbClr val="FFE5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796" name="Google Shape;796;p51"/>
          <p:cNvSpPr/>
          <p:nvPr/>
        </p:nvSpPr>
        <p:spPr>
          <a:xfrm>
            <a:off x="7714800" y="1931750"/>
            <a:ext cx="537600" cy="257100"/>
          </a:xfrm>
          <a:prstGeom prst="roundRect">
            <a:avLst>
              <a:gd fmla="val 16667" name="adj"/>
            </a:avLst>
          </a:prstGeom>
          <a:solidFill>
            <a:srgbClr val="EA99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797" name="Google Shape;797;p51"/>
          <p:cNvCxnSpPr>
            <a:stCxn id="794" idx="2"/>
            <a:endCxn id="798" idx="0"/>
          </p:cNvCxnSpPr>
          <p:nvPr/>
        </p:nvCxnSpPr>
        <p:spPr>
          <a:xfrm flipH="1">
            <a:off x="6424125" y="2188850"/>
            <a:ext cx="755400" cy="418500"/>
          </a:xfrm>
          <a:prstGeom prst="straightConnector1">
            <a:avLst/>
          </a:prstGeom>
          <a:noFill/>
          <a:ln cap="flat" cmpd="sng" w="19050">
            <a:solidFill>
              <a:srgbClr val="595959"/>
            </a:solidFill>
            <a:prstDash val="solid"/>
            <a:round/>
            <a:headEnd len="med" w="med" type="none"/>
            <a:tailEnd len="med" w="med" type="triangle"/>
          </a:ln>
        </p:spPr>
      </p:cxnSp>
      <p:cxnSp>
        <p:nvCxnSpPr>
          <p:cNvPr id="799" name="Google Shape;799;p51"/>
          <p:cNvCxnSpPr>
            <a:stCxn id="794" idx="2"/>
            <a:endCxn id="800" idx="0"/>
          </p:cNvCxnSpPr>
          <p:nvPr/>
        </p:nvCxnSpPr>
        <p:spPr>
          <a:xfrm>
            <a:off x="7179525" y="2188850"/>
            <a:ext cx="74400" cy="418500"/>
          </a:xfrm>
          <a:prstGeom prst="straightConnector1">
            <a:avLst/>
          </a:prstGeom>
          <a:noFill/>
          <a:ln cap="flat" cmpd="sng" w="19050">
            <a:solidFill>
              <a:srgbClr val="595959"/>
            </a:solidFill>
            <a:prstDash val="solid"/>
            <a:round/>
            <a:headEnd len="med" w="med" type="none"/>
            <a:tailEnd len="med" w="med" type="triangle"/>
          </a:ln>
        </p:spPr>
      </p:cxnSp>
      <p:sp>
        <p:nvSpPr>
          <p:cNvPr id="798" name="Google Shape;798;p51"/>
          <p:cNvSpPr/>
          <p:nvPr/>
        </p:nvSpPr>
        <p:spPr>
          <a:xfrm>
            <a:off x="6141650" y="260722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800" name="Google Shape;800;p51"/>
          <p:cNvSpPr/>
          <p:nvPr/>
        </p:nvSpPr>
        <p:spPr>
          <a:xfrm>
            <a:off x="6985150" y="2607225"/>
            <a:ext cx="5376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801" name="Google Shape;801;p51"/>
          <p:cNvCxnSpPr>
            <a:stCxn id="796" idx="2"/>
            <a:endCxn id="802" idx="0"/>
          </p:cNvCxnSpPr>
          <p:nvPr/>
        </p:nvCxnSpPr>
        <p:spPr>
          <a:xfrm flipH="1">
            <a:off x="7969800" y="2188850"/>
            <a:ext cx="13800" cy="418500"/>
          </a:xfrm>
          <a:prstGeom prst="straightConnector1">
            <a:avLst/>
          </a:prstGeom>
          <a:noFill/>
          <a:ln cap="flat" cmpd="sng" w="19050">
            <a:solidFill>
              <a:srgbClr val="595959"/>
            </a:solidFill>
            <a:prstDash val="solid"/>
            <a:round/>
            <a:headEnd len="med" w="med" type="none"/>
            <a:tailEnd len="med" w="med" type="triangle"/>
          </a:ln>
        </p:spPr>
      </p:cxnSp>
      <p:cxnSp>
        <p:nvCxnSpPr>
          <p:cNvPr id="803" name="Google Shape;803;p51"/>
          <p:cNvCxnSpPr>
            <a:stCxn id="796" idx="2"/>
            <a:endCxn id="804" idx="0"/>
          </p:cNvCxnSpPr>
          <p:nvPr/>
        </p:nvCxnSpPr>
        <p:spPr>
          <a:xfrm>
            <a:off x="7983600" y="2188850"/>
            <a:ext cx="743700" cy="418500"/>
          </a:xfrm>
          <a:prstGeom prst="straightConnector1">
            <a:avLst/>
          </a:prstGeom>
          <a:noFill/>
          <a:ln cap="flat" cmpd="sng" w="19050">
            <a:solidFill>
              <a:srgbClr val="595959"/>
            </a:solidFill>
            <a:prstDash val="solid"/>
            <a:round/>
            <a:headEnd len="med" w="med" type="none"/>
            <a:tailEnd len="med" w="med" type="triangle"/>
          </a:ln>
        </p:spPr>
      </p:cxnSp>
      <p:sp>
        <p:nvSpPr>
          <p:cNvPr id="802" name="Google Shape;802;p51"/>
          <p:cNvSpPr/>
          <p:nvPr/>
        </p:nvSpPr>
        <p:spPr>
          <a:xfrm>
            <a:off x="7687200" y="260722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804" name="Google Shape;804;p51"/>
          <p:cNvSpPr/>
          <p:nvPr/>
        </p:nvSpPr>
        <p:spPr>
          <a:xfrm>
            <a:off x="8458600" y="2607225"/>
            <a:ext cx="5376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805" name="Google Shape;805;p51"/>
          <p:cNvSpPr/>
          <p:nvPr/>
        </p:nvSpPr>
        <p:spPr>
          <a:xfrm>
            <a:off x="1178375" y="1414825"/>
            <a:ext cx="565200" cy="228300"/>
          </a:xfrm>
          <a:prstGeom prst="roundRect">
            <a:avLst>
              <a:gd fmla="val 16667" name="adj"/>
            </a:avLst>
          </a:prstGeom>
          <a:solidFill>
            <a:srgbClr val="FFE5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806" name="Google Shape;806;p51"/>
          <p:cNvCxnSpPr>
            <a:stCxn id="805" idx="2"/>
            <a:endCxn id="807" idx="0"/>
          </p:cNvCxnSpPr>
          <p:nvPr/>
        </p:nvCxnSpPr>
        <p:spPr>
          <a:xfrm flipH="1">
            <a:off x="1083575" y="1643125"/>
            <a:ext cx="377400" cy="288600"/>
          </a:xfrm>
          <a:prstGeom prst="straightConnector1">
            <a:avLst/>
          </a:prstGeom>
          <a:noFill/>
          <a:ln cap="flat" cmpd="sng" w="19050">
            <a:solidFill>
              <a:srgbClr val="595959"/>
            </a:solidFill>
            <a:prstDash val="solid"/>
            <a:round/>
            <a:headEnd len="med" w="med" type="none"/>
            <a:tailEnd len="med" w="med" type="triangle"/>
          </a:ln>
        </p:spPr>
      </p:cxnSp>
      <p:cxnSp>
        <p:nvCxnSpPr>
          <p:cNvPr id="808" name="Google Shape;808;p51"/>
          <p:cNvCxnSpPr>
            <a:stCxn id="805" idx="2"/>
            <a:endCxn id="809" idx="0"/>
          </p:cNvCxnSpPr>
          <p:nvPr/>
        </p:nvCxnSpPr>
        <p:spPr>
          <a:xfrm>
            <a:off x="1460975" y="1643125"/>
            <a:ext cx="426600" cy="288600"/>
          </a:xfrm>
          <a:prstGeom prst="straightConnector1">
            <a:avLst/>
          </a:prstGeom>
          <a:noFill/>
          <a:ln cap="flat" cmpd="sng" w="19050">
            <a:solidFill>
              <a:srgbClr val="595959"/>
            </a:solidFill>
            <a:prstDash val="solid"/>
            <a:round/>
            <a:headEnd len="med" w="med" type="none"/>
            <a:tailEnd len="med" w="med" type="triangle"/>
          </a:ln>
        </p:spPr>
      </p:cxnSp>
      <p:sp>
        <p:nvSpPr>
          <p:cNvPr id="807" name="Google Shape;807;p51"/>
          <p:cNvSpPr/>
          <p:nvPr/>
        </p:nvSpPr>
        <p:spPr>
          <a:xfrm>
            <a:off x="800925" y="1931750"/>
            <a:ext cx="565200" cy="257100"/>
          </a:xfrm>
          <a:prstGeom prst="roundRect">
            <a:avLst>
              <a:gd fmla="val 16667" name="adj"/>
            </a:avLst>
          </a:prstGeom>
          <a:solidFill>
            <a:srgbClr val="F6B26B"/>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809" name="Google Shape;809;p51"/>
          <p:cNvSpPr/>
          <p:nvPr/>
        </p:nvSpPr>
        <p:spPr>
          <a:xfrm>
            <a:off x="1618800" y="1931750"/>
            <a:ext cx="537600" cy="257100"/>
          </a:xfrm>
          <a:prstGeom prst="roundRect">
            <a:avLst>
              <a:gd fmla="val 16667" name="adj"/>
            </a:avLst>
          </a:prstGeom>
          <a:solidFill>
            <a:srgbClr val="EA99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810" name="Google Shape;810;p51"/>
          <p:cNvCxnSpPr>
            <a:stCxn id="807" idx="2"/>
            <a:endCxn id="811" idx="0"/>
          </p:cNvCxnSpPr>
          <p:nvPr/>
        </p:nvCxnSpPr>
        <p:spPr>
          <a:xfrm flipH="1">
            <a:off x="328125" y="2188850"/>
            <a:ext cx="755400" cy="418500"/>
          </a:xfrm>
          <a:prstGeom prst="straightConnector1">
            <a:avLst/>
          </a:prstGeom>
          <a:noFill/>
          <a:ln cap="flat" cmpd="sng" w="19050">
            <a:solidFill>
              <a:srgbClr val="595959"/>
            </a:solidFill>
            <a:prstDash val="solid"/>
            <a:round/>
            <a:headEnd len="med" w="med" type="none"/>
            <a:tailEnd len="med" w="med" type="triangle"/>
          </a:ln>
        </p:spPr>
      </p:cxnSp>
      <p:cxnSp>
        <p:nvCxnSpPr>
          <p:cNvPr id="812" name="Google Shape;812;p51"/>
          <p:cNvCxnSpPr>
            <a:stCxn id="807" idx="2"/>
            <a:endCxn id="813" idx="0"/>
          </p:cNvCxnSpPr>
          <p:nvPr/>
        </p:nvCxnSpPr>
        <p:spPr>
          <a:xfrm>
            <a:off x="1083525" y="2188850"/>
            <a:ext cx="74400" cy="418500"/>
          </a:xfrm>
          <a:prstGeom prst="straightConnector1">
            <a:avLst/>
          </a:prstGeom>
          <a:noFill/>
          <a:ln cap="flat" cmpd="sng" w="19050">
            <a:solidFill>
              <a:srgbClr val="595959"/>
            </a:solidFill>
            <a:prstDash val="solid"/>
            <a:round/>
            <a:headEnd len="med" w="med" type="none"/>
            <a:tailEnd len="med" w="med" type="triangle"/>
          </a:ln>
        </p:spPr>
      </p:cxnSp>
      <p:sp>
        <p:nvSpPr>
          <p:cNvPr id="811" name="Google Shape;811;p51"/>
          <p:cNvSpPr/>
          <p:nvPr/>
        </p:nvSpPr>
        <p:spPr>
          <a:xfrm>
            <a:off x="45650" y="260722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813" name="Google Shape;813;p51"/>
          <p:cNvSpPr/>
          <p:nvPr/>
        </p:nvSpPr>
        <p:spPr>
          <a:xfrm>
            <a:off x="889150" y="2607225"/>
            <a:ext cx="5376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814" name="Google Shape;814;p51"/>
          <p:cNvCxnSpPr>
            <a:stCxn id="809" idx="2"/>
            <a:endCxn id="815" idx="0"/>
          </p:cNvCxnSpPr>
          <p:nvPr/>
        </p:nvCxnSpPr>
        <p:spPr>
          <a:xfrm flipH="1">
            <a:off x="1873800" y="2188850"/>
            <a:ext cx="13800" cy="418500"/>
          </a:xfrm>
          <a:prstGeom prst="straightConnector1">
            <a:avLst/>
          </a:prstGeom>
          <a:noFill/>
          <a:ln cap="flat" cmpd="sng" w="19050">
            <a:solidFill>
              <a:srgbClr val="595959"/>
            </a:solidFill>
            <a:prstDash val="solid"/>
            <a:round/>
            <a:headEnd len="med" w="med" type="none"/>
            <a:tailEnd len="med" w="med" type="triangle"/>
          </a:ln>
        </p:spPr>
      </p:cxnSp>
      <p:cxnSp>
        <p:nvCxnSpPr>
          <p:cNvPr id="816" name="Google Shape;816;p51"/>
          <p:cNvCxnSpPr>
            <a:stCxn id="809" idx="2"/>
            <a:endCxn id="817" idx="0"/>
          </p:cNvCxnSpPr>
          <p:nvPr/>
        </p:nvCxnSpPr>
        <p:spPr>
          <a:xfrm>
            <a:off x="1887600" y="2188850"/>
            <a:ext cx="743700" cy="418500"/>
          </a:xfrm>
          <a:prstGeom prst="straightConnector1">
            <a:avLst/>
          </a:prstGeom>
          <a:noFill/>
          <a:ln cap="flat" cmpd="sng" w="19050">
            <a:solidFill>
              <a:srgbClr val="595959"/>
            </a:solidFill>
            <a:prstDash val="solid"/>
            <a:round/>
            <a:headEnd len="med" w="med" type="none"/>
            <a:tailEnd len="med" w="med" type="triangle"/>
          </a:ln>
        </p:spPr>
      </p:cxnSp>
      <p:sp>
        <p:nvSpPr>
          <p:cNvPr id="815" name="Google Shape;815;p51"/>
          <p:cNvSpPr/>
          <p:nvPr/>
        </p:nvSpPr>
        <p:spPr>
          <a:xfrm>
            <a:off x="1591200" y="260722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817" name="Google Shape;817;p51"/>
          <p:cNvSpPr/>
          <p:nvPr/>
        </p:nvSpPr>
        <p:spPr>
          <a:xfrm>
            <a:off x="2362600" y="2607225"/>
            <a:ext cx="5376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818" name="Google Shape;818;p51"/>
          <p:cNvSpPr txBox="1"/>
          <p:nvPr/>
        </p:nvSpPr>
        <p:spPr>
          <a:xfrm>
            <a:off x="464675" y="3025075"/>
            <a:ext cx="1946700" cy="471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latin typeface="Montserrat"/>
                <a:ea typeface="Montserrat"/>
                <a:cs typeface="Montserrat"/>
                <a:sym typeface="Montserrat"/>
              </a:rPr>
              <a:t>Tree 1 : Y == 0</a:t>
            </a:r>
            <a:endParaRPr b="1" sz="1800">
              <a:latin typeface="Montserrat"/>
              <a:ea typeface="Montserrat"/>
              <a:cs typeface="Montserrat"/>
              <a:sym typeface="Montserrat"/>
            </a:endParaRPr>
          </a:p>
        </p:txBody>
      </p:sp>
      <p:sp>
        <p:nvSpPr>
          <p:cNvPr id="819" name="Google Shape;819;p51"/>
          <p:cNvSpPr txBox="1"/>
          <p:nvPr/>
        </p:nvSpPr>
        <p:spPr>
          <a:xfrm>
            <a:off x="3366100" y="3025075"/>
            <a:ext cx="2220300" cy="471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latin typeface="Montserrat"/>
                <a:ea typeface="Montserrat"/>
                <a:cs typeface="Montserrat"/>
                <a:sym typeface="Montserrat"/>
              </a:rPr>
              <a:t>Tree 2 : Y == 0</a:t>
            </a:r>
            <a:endParaRPr b="1" sz="1800">
              <a:latin typeface="Montserrat"/>
              <a:ea typeface="Montserrat"/>
              <a:cs typeface="Montserrat"/>
              <a:sym typeface="Montserrat"/>
            </a:endParaRPr>
          </a:p>
        </p:txBody>
      </p:sp>
      <p:sp>
        <p:nvSpPr>
          <p:cNvPr id="820" name="Google Shape;820;p51"/>
          <p:cNvSpPr txBox="1"/>
          <p:nvPr/>
        </p:nvSpPr>
        <p:spPr>
          <a:xfrm>
            <a:off x="6498100" y="3025075"/>
            <a:ext cx="2220300" cy="471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latin typeface="Montserrat"/>
                <a:ea typeface="Montserrat"/>
                <a:cs typeface="Montserrat"/>
                <a:sym typeface="Montserrat"/>
              </a:rPr>
              <a:t>Tree 3 : Y == 1</a:t>
            </a:r>
            <a:endParaRPr b="1" sz="1800">
              <a:latin typeface="Montserrat"/>
              <a:ea typeface="Montserrat"/>
              <a:cs typeface="Montserrat"/>
              <a:sym typeface="Montserrat"/>
            </a:endParaRPr>
          </a:p>
        </p:txBody>
      </p:sp>
      <p:sp>
        <p:nvSpPr>
          <p:cNvPr id="821" name="Google Shape;821;p51"/>
          <p:cNvSpPr txBox="1"/>
          <p:nvPr/>
        </p:nvSpPr>
        <p:spPr>
          <a:xfrm>
            <a:off x="3807900" y="3869125"/>
            <a:ext cx="1528200" cy="471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latin typeface="Montserrat"/>
                <a:ea typeface="Montserrat"/>
                <a:cs typeface="Montserrat"/>
                <a:sym typeface="Montserrat"/>
              </a:rPr>
              <a:t>(0,0,1)</a:t>
            </a:r>
            <a:endParaRPr b="1" sz="1800">
              <a:latin typeface="Montserrat"/>
              <a:ea typeface="Montserrat"/>
              <a:cs typeface="Montserrat"/>
              <a:sym typeface="Montserrat"/>
            </a:endParaRPr>
          </a:p>
        </p:txBody>
      </p:sp>
      <p:cxnSp>
        <p:nvCxnSpPr>
          <p:cNvPr id="822" name="Google Shape;822;p51"/>
          <p:cNvCxnSpPr>
            <a:stCxn id="818" idx="2"/>
            <a:endCxn id="821" idx="1"/>
          </p:cNvCxnSpPr>
          <p:nvPr/>
        </p:nvCxnSpPr>
        <p:spPr>
          <a:xfrm flipH="1" rot="-5400000">
            <a:off x="2318975" y="2616025"/>
            <a:ext cx="608100" cy="2370000"/>
          </a:xfrm>
          <a:prstGeom prst="curvedConnector2">
            <a:avLst/>
          </a:prstGeom>
          <a:noFill/>
          <a:ln cap="flat" cmpd="sng" w="28575">
            <a:solidFill>
              <a:schemeClr val="dk2"/>
            </a:solidFill>
            <a:prstDash val="solid"/>
            <a:round/>
            <a:headEnd len="med" w="med" type="none"/>
            <a:tailEnd len="med" w="med" type="triangle"/>
          </a:ln>
        </p:spPr>
      </p:cxnSp>
      <p:cxnSp>
        <p:nvCxnSpPr>
          <p:cNvPr id="823" name="Google Shape;823;p51"/>
          <p:cNvCxnSpPr>
            <a:stCxn id="820" idx="2"/>
            <a:endCxn id="821" idx="3"/>
          </p:cNvCxnSpPr>
          <p:nvPr/>
        </p:nvCxnSpPr>
        <p:spPr>
          <a:xfrm rot="5400000">
            <a:off x="6168100" y="2664925"/>
            <a:ext cx="608100" cy="2272200"/>
          </a:xfrm>
          <a:prstGeom prst="curvedConnector2">
            <a:avLst/>
          </a:prstGeom>
          <a:noFill/>
          <a:ln cap="flat" cmpd="sng" w="28575">
            <a:solidFill>
              <a:schemeClr val="dk2"/>
            </a:solidFill>
            <a:prstDash val="solid"/>
            <a:round/>
            <a:headEnd len="med" w="med" type="none"/>
            <a:tailEnd len="med" w="med" type="triangle"/>
          </a:ln>
        </p:spPr>
      </p:cxnSp>
      <p:cxnSp>
        <p:nvCxnSpPr>
          <p:cNvPr id="824" name="Google Shape;824;p51"/>
          <p:cNvCxnSpPr>
            <a:stCxn id="819" idx="2"/>
            <a:endCxn id="821" idx="0"/>
          </p:cNvCxnSpPr>
          <p:nvPr/>
        </p:nvCxnSpPr>
        <p:spPr>
          <a:xfrm flipH="1" rot="-5400000">
            <a:off x="4337950" y="3635275"/>
            <a:ext cx="372300" cy="95700"/>
          </a:xfrm>
          <a:prstGeom prst="curvedConnector3">
            <a:avLst>
              <a:gd fmla="val 49980" name="adj1"/>
            </a:avLst>
          </a:prstGeom>
          <a:noFill/>
          <a:ln cap="flat" cmpd="sng" w="28575">
            <a:solidFill>
              <a:schemeClr val="dk2"/>
            </a:solidFill>
            <a:prstDash val="solid"/>
            <a:round/>
            <a:headEnd len="med" w="med" type="none"/>
            <a:tailEnd len="med" w="med" type="triangle"/>
          </a:ln>
        </p:spPr>
      </p:cxnSp>
      <p:sp>
        <p:nvSpPr>
          <p:cNvPr id="825" name="Google Shape;825;p51"/>
          <p:cNvSpPr txBox="1"/>
          <p:nvPr/>
        </p:nvSpPr>
        <p:spPr>
          <a:xfrm>
            <a:off x="3807900" y="4554925"/>
            <a:ext cx="1528200" cy="471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latin typeface="Montserrat"/>
                <a:ea typeface="Montserrat"/>
                <a:cs typeface="Montserrat"/>
                <a:sym typeface="Montserrat"/>
              </a:rPr>
              <a:t>Y == 0</a:t>
            </a:r>
            <a:endParaRPr b="1" sz="1800">
              <a:latin typeface="Montserrat"/>
              <a:ea typeface="Montserrat"/>
              <a:cs typeface="Montserrat"/>
              <a:sym typeface="Montserrat"/>
            </a:endParaRPr>
          </a:p>
        </p:txBody>
      </p:sp>
      <p:cxnSp>
        <p:nvCxnSpPr>
          <p:cNvPr id="826" name="Google Shape;826;p51"/>
          <p:cNvCxnSpPr/>
          <p:nvPr/>
        </p:nvCxnSpPr>
        <p:spPr>
          <a:xfrm flipH="1" rot="-5400000">
            <a:off x="4414150" y="4397275"/>
            <a:ext cx="372300" cy="95700"/>
          </a:xfrm>
          <a:prstGeom prst="curvedConnector3">
            <a:avLst>
              <a:gd fmla="val 49980" name="adj1"/>
            </a:avLst>
          </a:prstGeom>
          <a:noFill/>
          <a:ln cap="flat" cmpd="sng" w="28575">
            <a:solidFill>
              <a:schemeClr val="dk2"/>
            </a:solidFill>
            <a:prstDash val="solid"/>
            <a:round/>
            <a:headEnd len="med" w="med" type="none"/>
            <a:tailEnd len="med" w="med" type="triangle"/>
          </a:ln>
        </p:spPr>
      </p:cxnSp>
      <p:sp>
        <p:nvSpPr>
          <p:cNvPr id="827" name="Google Shape;827;p51"/>
          <p:cNvSpPr/>
          <p:nvPr/>
        </p:nvSpPr>
        <p:spPr>
          <a:xfrm>
            <a:off x="4090100" y="4634000"/>
            <a:ext cx="1002900" cy="342000"/>
          </a:xfrm>
          <a:prstGeom prst="roundRect">
            <a:avLst>
              <a:gd fmla="val 16667" name="adj"/>
            </a:avLst>
          </a:prstGeom>
          <a:noFill/>
          <a:ln cap="flat" cmpd="sng" w="28575">
            <a:solidFill>
              <a:srgbClr val="A2C4C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6"/>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Let’s get started!</a:t>
            </a:r>
            <a:endParaRPr b="1">
              <a:latin typeface="Montserrat"/>
              <a:ea typeface="Montserrat"/>
              <a:cs typeface="Montserrat"/>
              <a:sym typeface="Montserrat"/>
            </a:endParaRPr>
          </a:p>
        </p:txBody>
      </p:sp>
      <p:pic>
        <p:nvPicPr>
          <p:cNvPr descr="watermark.jpg" id="79" name="Google Shape;79;p1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80" name="Google Shape;80;p1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1" name="Shape 831"/>
        <p:cNvGrpSpPr/>
        <p:nvPr/>
      </p:nvGrpSpPr>
      <p:grpSpPr>
        <a:xfrm>
          <a:off x="0" y="0"/>
          <a:ext cx="0" cy="0"/>
          <a:chOff x="0" y="0"/>
          <a:chExt cx="0" cy="0"/>
        </a:xfrm>
      </p:grpSpPr>
      <p:sp>
        <p:nvSpPr>
          <p:cNvPr id="832" name="Google Shape;832;p52"/>
          <p:cNvSpPr/>
          <p:nvPr/>
        </p:nvSpPr>
        <p:spPr>
          <a:xfrm>
            <a:off x="4090100" y="4634000"/>
            <a:ext cx="1002900" cy="342000"/>
          </a:xfrm>
          <a:prstGeom prst="roundRect">
            <a:avLst>
              <a:gd fmla="val 16667" name="adj"/>
            </a:avLst>
          </a:prstGeom>
          <a:noFill/>
          <a:ln cap="flat" cmpd="sng" w="28575">
            <a:solidFill>
              <a:srgbClr val="A2C4C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5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pic>
        <p:nvPicPr>
          <p:cNvPr descr="watermark.jpg" id="834" name="Google Shape;834;p5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835" name="Google Shape;835;p5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836" name="Google Shape;836;p52"/>
          <p:cNvSpPr/>
          <p:nvPr/>
        </p:nvSpPr>
        <p:spPr>
          <a:xfrm>
            <a:off x="4226375" y="1414825"/>
            <a:ext cx="565200" cy="228300"/>
          </a:xfrm>
          <a:prstGeom prst="roundRect">
            <a:avLst>
              <a:gd fmla="val 16667" name="adj"/>
            </a:avLst>
          </a:prstGeom>
          <a:solidFill>
            <a:srgbClr val="F6B26B"/>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837" name="Google Shape;837;p52"/>
          <p:cNvCxnSpPr>
            <a:stCxn id="836" idx="2"/>
            <a:endCxn id="838" idx="0"/>
          </p:cNvCxnSpPr>
          <p:nvPr/>
        </p:nvCxnSpPr>
        <p:spPr>
          <a:xfrm flipH="1">
            <a:off x="4131575" y="1643125"/>
            <a:ext cx="377400" cy="288600"/>
          </a:xfrm>
          <a:prstGeom prst="straightConnector1">
            <a:avLst/>
          </a:prstGeom>
          <a:noFill/>
          <a:ln cap="flat" cmpd="sng" w="19050">
            <a:solidFill>
              <a:srgbClr val="595959"/>
            </a:solidFill>
            <a:prstDash val="solid"/>
            <a:round/>
            <a:headEnd len="med" w="med" type="none"/>
            <a:tailEnd len="med" w="med" type="triangle"/>
          </a:ln>
        </p:spPr>
      </p:cxnSp>
      <p:cxnSp>
        <p:nvCxnSpPr>
          <p:cNvPr id="839" name="Google Shape;839;p52"/>
          <p:cNvCxnSpPr>
            <a:stCxn id="836" idx="2"/>
            <a:endCxn id="840" idx="0"/>
          </p:cNvCxnSpPr>
          <p:nvPr/>
        </p:nvCxnSpPr>
        <p:spPr>
          <a:xfrm>
            <a:off x="4508975" y="1643125"/>
            <a:ext cx="426600" cy="288600"/>
          </a:xfrm>
          <a:prstGeom prst="straightConnector1">
            <a:avLst/>
          </a:prstGeom>
          <a:noFill/>
          <a:ln cap="flat" cmpd="sng" w="19050">
            <a:solidFill>
              <a:srgbClr val="595959"/>
            </a:solidFill>
            <a:prstDash val="solid"/>
            <a:round/>
            <a:headEnd len="med" w="med" type="none"/>
            <a:tailEnd len="med" w="med" type="triangle"/>
          </a:ln>
        </p:spPr>
      </p:cxnSp>
      <p:sp>
        <p:nvSpPr>
          <p:cNvPr id="838" name="Google Shape;838;p52"/>
          <p:cNvSpPr/>
          <p:nvPr/>
        </p:nvSpPr>
        <p:spPr>
          <a:xfrm>
            <a:off x="3848925" y="1931750"/>
            <a:ext cx="565200" cy="257100"/>
          </a:xfrm>
          <a:prstGeom prst="roundRect">
            <a:avLst>
              <a:gd fmla="val 16667" name="adj"/>
            </a:avLst>
          </a:prstGeom>
          <a:solidFill>
            <a:srgbClr val="B6D7A8"/>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840" name="Google Shape;840;p52"/>
          <p:cNvSpPr/>
          <p:nvPr/>
        </p:nvSpPr>
        <p:spPr>
          <a:xfrm>
            <a:off x="4666800" y="1931750"/>
            <a:ext cx="537600" cy="257100"/>
          </a:xfrm>
          <a:prstGeom prst="roundRect">
            <a:avLst>
              <a:gd fmla="val 16667" name="adj"/>
            </a:avLst>
          </a:prstGeom>
          <a:solidFill>
            <a:srgbClr val="EA99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841" name="Google Shape;841;p52"/>
          <p:cNvCxnSpPr>
            <a:stCxn id="838" idx="2"/>
            <a:endCxn id="842" idx="0"/>
          </p:cNvCxnSpPr>
          <p:nvPr/>
        </p:nvCxnSpPr>
        <p:spPr>
          <a:xfrm flipH="1">
            <a:off x="3490125" y="2188850"/>
            <a:ext cx="641400" cy="418500"/>
          </a:xfrm>
          <a:prstGeom prst="straightConnector1">
            <a:avLst/>
          </a:prstGeom>
          <a:noFill/>
          <a:ln cap="flat" cmpd="sng" w="19050">
            <a:solidFill>
              <a:srgbClr val="595959"/>
            </a:solidFill>
            <a:prstDash val="solid"/>
            <a:round/>
            <a:headEnd len="med" w="med" type="none"/>
            <a:tailEnd len="med" w="med" type="triangle"/>
          </a:ln>
        </p:spPr>
      </p:cxnSp>
      <p:cxnSp>
        <p:nvCxnSpPr>
          <p:cNvPr id="843" name="Google Shape;843;p52"/>
          <p:cNvCxnSpPr>
            <a:stCxn id="838" idx="2"/>
            <a:endCxn id="844" idx="0"/>
          </p:cNvCxnSpPr>
          <p:nvPr/>
        </p:nvCxnSpPr>
        <p:spPr>
          <a:xfrm>
            <a:off x="4131525" y="2188850"/>
            <a:ext cx="74400" cy="418500"/>
          </a:xfrm>
          <a:prstGeom prst="straightConnector1">
            <a:avLst/>
          </a:prstGeom>
          <a:noFill/>
          <a:ln cap="flat" cmpd="sng" w="19050">
            <a:solidFill>
              <a:srgbClr val="595959"/>
            </a:solidFill>
            <a:prstDash val="solid"/>
            <a:round/>
            <a:headEnd len="med" w="med" type="none"/>
            <a:tailEnd len="med" w="med" type="triangle"/>
          </a:ln>
        </p:spPr>
      </p:cxnSp>
      <p:sp>
        <p:nvSpPr>
          <p:cNvPr id="842" name="Google Shape;842;p52"/>
          <p:cNvSpPr/>
          <p:nvPr/>
        </p:nvSpPr>
        <p:spPr>
          <a:xfrm>
            <a:off x="3207500" y="260722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844" name="Google Shape;844;p52"/>
          <p:cNvSpPr/>
          <p:nvPr/>
        </p:nvSpPr>
        <p:spPr>
          <a:xfrm>
            <a:off x="3937150" y="2607225"/>
            <a:ext cx="5376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845" name="Google Shape;845;p52"/>
          <p:cNvCxnSpPr>
            <a:stCxn id="840" idx="2"/>
            <a:endCxn id="846" idx="0"/>
          </p:cNvCxnSpPr>
          <p:nvPr/>
        </p:nvCxnSpPr>
        <p:spPr>
          <a:xfrm flipH="1">
            <a:off x="4921800" y="2188850"/>
            <a:ext cx="13800" cy="418500"/>
          </a:xfrm>
          <a:prstGeom prst="straightConnector1">
            <a:avLst/>
          </a:prstGeom>
          <a:noFill/>
          <a:ln cap="flat" cmpd="sng" w="19050">
            <a:solidFill>
              <a:srgbClr val="595959"/>
            </a:solidFill>
            <a:prstDash val="solid"/>
            <a:round/>
            <a:headEnd len="med" w="med" type="none"/>
            <a:tailEnd len="med" w="med" type="triangle"/>
          </a:ln>
        </p:spPr>
      </p:cxnSp>
      <p:cxnSp>
        <p:nvCxnSpPr>
          <p:cNvPr id="847" name="Google Shape;847;p52"/>
          <p:cNvCxnSpPr>
            <a:stCxn id="840" idx="2"/>
            <a:endCxn id="848" idx="0"/>
          </p:cNvCxnSpPr>
          <p:nvPr/>
        </p:nvCxnSpPr>
        <p:spPr>
          <a:xfrm>
            <a:off x="4935600" y="2188850"/>
            <a:ext cx="622800" cy="418500"/>
          </a:xfrm>
          <a:prstGeom prst="straightConnector1">
            <a:avLst/>
          </a:prstGeom>
          <a:noFill/>
          <a:ln cap="flat" cmpd="sng" w="19050">
            <a:solidFill>
              <a:srgbClr val="595959"/>
            </a:solidFill>
            <a:prstDash val="solid"/>
            <a:round/>
            <a:headEnd len="med" w="med" type="none"/>
            <a:tailEnd len="med" w="med" type="triangle"/>
          </a:ln>
        </p:spPr>
      </p:cxnSp>
      <p:sp>
        <p:nvSpPr>
          <p:cNvPr id="846" name="Google Shape;846;p52"/>
          <p:cNvSpPr/>
          <p:nvPr/>
        </p:nvSpPr>
        <p:spPr>
          <a:xfrm>
            <a:off x="4639200" y="260722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848" name="Google Shape;848;p52"/>
          <p:cNvSpPr/>
          <p:nvPr/>
        </p:nvSpPr>
        <p:spPr>
          <a:xfrm>
            <a:off x="5289538" y="2607225"/>
            <a:ext cx="5376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849" name="Google Shape;849;p52"/>
          <p:cNvSpPr/>
          <p:nvPr/>
        </p:nvSpPr>
        <p:spPr>
          <a:xfrm>
            <a:off x="7274375" y="1414825"/>
            <a:ext cx="565200" cy="228300"/>
          </a:xfrm>
          <a:prstGeom prst="roundRect">
            <a:avLst>
              <a:gd fmla="val 16667" name="adj"/>
            </a:avLst>
          </a:prstGeom>
          <a:solidFill>
            <a:srgbClr val="B4A7D6"/>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850" name="Google Shape;850;p52"/>
          <p:cNvCxnSpPr>
            <a:stCxn id="849" idx="2"/>
            <a:endCxn id="851" idx="0"/>
          </p:cNvCxnSpPr>
          <p:nvPr/>
        </p:nvCxnSpPr>
        <p:spPr>
          <a:xfrm flipH="1">
            <a:off x="7179575" y="1643125"/>
            <a:ext cx="377400" cy="288600"/>
          </a:xfrm>
          <a:prstGeom prst="straightConnector1">
            <a:avLst/>
          </a:prstGeom>
          <a:noFill/>
          <a:ln cap="flat" cmpd="sng" w="19050">
            <a:solidFill>
              <a:srgbClr val="595959"/>
            </a:solidFill>
            <a:prstDash val="solid"/>
            <a:round/>
            <a:headEnd len="med" w="med" type="none"/>
            <a:tailEnd len="med" w="med" type="triangle"/>
          </a:ln>
        </p:spPr>
      </p:cxnSp>
      <p:cxnSp>
        <p:nvCxnSpPr>
          <p:cNvPr id="852" name="Google Shape;852;p52"/>
          <p:cNvCxnSpPr>
            <a:stCxn id="849" idx="2"/>
            <a:endCxn id="853" idx="0"/>
          </p:cNvCxnSpPr>
          <p:nvPr/>
        </p:nvCxnSpPr>
        <p:spPr>
          <a:xfrm>
            <a:off x="7556975" y="1643125"/>
            <a:ext cx="426600" cy="288600"/>
          </a:xfrm>
          <a:prstGeom prst="straightConnector1">
            <a:avLst/>
          </a:prstGeom>
          <a:noFill/>
          <a:ln cap="flat" cmpd="sng" w="19050">
            <a:solidFill>
              <a:srgbClr val="595959"/>
            </a:solidFill>
            <a:prstDash val="solid"/>
            <a:round/>
            <a:headEnd len="med" w="med" type="none"/>
            <a:tailEnd len="med" w="med" type="triangle"/>
          </a:ln>
        </p:spPr>
      </p:cxnSp>
      <p:sp>
        <p:nvSpPr>
          <p:cNvPr id="851" name="Google Shape;851;p52"/>
          <p:cNvSpPr/>
          <p:nvPr/>
        </p:nvSpPr>
        <p:spPr>
          <a:xfrm>
            <a:off x="6896925" y="1931750"/>
            <a:ext cx="565200" cy="257100"/>
          </a:xfrm>
          <a:prstGeom prst="roundRect">
            <a:avLst>
              <a:gd fmla="val 16667" name="adj"/>
            </a:avLst>
          </a:prstGeom>
          <a:solidFill>
            <a:srgbClr val="FFE5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853" name="Google Shape;853;p52"/>
          <p:cNvSpPr/>
          <p:nvPr/>
        </p:nvSpPr>
        <p:spPr>
          <a:xfrm>
            <a:off x="7714800" y="1931750"/>
            <a:ext cx="537600" cy="257100"/>
          </a:xfrm>
          <a:prstGeom prst="roundRect">
            <a:avLst>
              <a:gd fmla="val 16667" name="adj"/>
            </a:avLst>
          </a:prstGeom>
          <a:solidFill>
            <a:srgbClr val="EA99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854" name="Google Shape;854;p52"/>
          <p:cNvCxnSpPr>
            <a:stCxn id="851" idx="2"/>
            <a:endCxn id="855" idx="0"/>
          </p:cNvCxnSpPr>
          <p:nvPr/>
        </p:nvCxnSpPr>
        <p:spPr>
          <a:xfrm flipH="1">
            <a:off x="6424125" y="2188850"/>
            <a:ext cx="755400" cy="418500"/>
          </a:xfrm>
          <a:prstGeom prst="straightConnector1">
            <a:avLst/>
          </a:prstGeom>
          <a:noFill/>
          <a:ln cap="flat" cmpd="sng" w="19050">
            <a:solidFill>
              <a:srgbClr val="595959"/>
            </a:solidFill>
            <a:prstDash val="solid"/>
            <a:round/>
            <a:headEnd len="med" w="med" type="none"/>
            <a:tailEnd len="med" w="med" type="triangle"/>
          </a:ln>
        </p:spPr>
      </p:cxnSp>
      <p:cxnSp>
        <p:nvCxnSpPr>
          <p:cNvPr id="856" name="Google Shape;856;p52"/>
          <p:cNvCxnSpPr>
            <a:stCxn id="851" idx="2"/>
            <a:endCxn id="857" idx="0"/>
          </p:cNvCxnSpPr>
          <p:nvPr/>
        </p:nvCxnSpPr>
        <p:spPr>
          <a:xfrm>
            <a:off x="7179525" y="2188850"/>
            <a:ext cx="74400" cy="418500"/>
          </a:xfrm>
          <a:prstGeom prst="straightConnector1">
            <a:avLst/>
          </a:prstGeom>
          <a:noFill/>
          <a:ln cap="flat" cmpd="sng" w="19050">
            <a:solidFill>
              <a:srgbClr val="595959"/>
            </a:solidFill>
            <a:prstDash val="solid"/>
            <a:round/>
            <a:headEnd len="med" w="med" type="none"/>
            <a:tailEnd len="med" w="med" type="triangle"/>
          </a:ln>
        </p:spPr>
      </p:cxnSp>
      <p:sp>
        <p:nvSpPr>
          <p:cNvPr id="855" name="Google Shape;855;p52"/>
          <p:cNvSpPr/>
          <p:nvPr/>
        </p:nvSpPr>
        <p:spPr>
          <a:xfrm>
            <a:off x="6141650" y="260722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857" name="Google Shape;857;p52"/>
          <p:cNvSpPr/>
          <p:nvPr/>
        </p:nvSpPr>
        <p:spPr>
          <a:xfrm>
            <a:off x="6985150" y="2607225"/>
            <a:ext cx="5376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858" name="Google Shape;858;p52"/>
          <p:cNvCxnSpPr>
            <a:stCxn id="853" idx="2"/>
            <a:endCxn id="859" idx="0"/>
          </p:cNvCxnSpPr>
          <p:nvPr/>
        </p:nvCxnSpPr>
        <p:spPr>
          <a:xfrm flipH="1">
            <a:off x="7969800" y="2188850"/>
            <a:ext cx="13800" cy="418500"/>
          </a:xfrm>
          <a:prstGeom prst="straightConnector1">
            <a:avLst/>
          </a:prstGeom>
          <a:noFill/>
          <a:ln cap="flat" cmpd="sng" w="19050">
            <a:solidFill>
              <a:srgbClr val="595959"/>
            </a:solidFill>
            <a:prstDash val="solid"/>
            <a:round/>
            <a:headEnd len="med" w="med" type="none"/>
            <a:tailEnd len="med" w="med" type="triangle"/>
          </a:ln>
        </p:spPr>
      </p:cxnSp>
      <p:cxnSp>
        <p:nvCxnSpPr>
          <p:cNvPr id="860" name="Google Shape;860;p52"/>
          <p:cNvCxnSpPr>
            <a:stCxn id="853" idx="2"/>
            <a:endCxn id="861" idx="0"/>
          </p:cNvCxnSpPr>
          <p:nvPr/>
        </p:nvCxnSpPr>
        <p:spPr>
          <a:xfrm>
            <a:off x="7983600" y="2188850"/>
            <a:ext cx="743700" cy="418500"/>
          </a:xfrm>
          <a:prstGeom prst="straightConnector1">
            <a:avLst/>
          </a:prstGeom>
          <a:noFill/>
          <a:ln cap="flat" cmpd="sng" w="19050">
            <a:solidFill>
              <a:srgbClr val="595959"/>
            </a:solidFill>
            <a:prstDash val="solid"/>
            <a:round/>
            <a:headEnd len="med" w="med" type="none"/>
            <a:tailEnd len="med" w="med" type="triangle"/>
          </a:ln>
        </p:spPr>
      </p:cxnSp>
      <p:sp>
        <p:nvSpPr>
          <p:cNvPr id="859" name="Google Shape;859;p52"/>
          <p:cNvSpPr/>
          <p:nvPr/>
        </p:nvSpPr>
        <p:spPr>
          <a:xfrm>
            <a:off x="7687200" y="260722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861" name="Google Shape;861;p52"/>
          <p:cNvSpPr/>
          <p:nvPr/>
        </p:nvSpPr>
        <p:spPr>
          <a:xfrm>
            <a:off x="8458600" y="2607225"/>
            <a:ext cx="5376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862" name="Google Shape;862;p52"/>
          <p:cNvSpPr/>
          <p:nvPr/>
        </p:nvSpPr>
        <p:spPr>
          <a:xfrm>
            <a:off x="1178375" y="1414825"/>
            <a:ext cx="565200" cy="228300"/>
          </a:xfrm>
          <a:prstGeom prst="roundRect">
            <a:avLst>
              <a:gd fmla="val 16667" name="adj"/>
            </a:avLst>
          </a:prstGeom>
          <a:solidFill>
            <a:srgbClr val="FFE5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863" name="Google Shape;863;p52"/>
          <p:cNvCxnSpPr>
            <a:stCxn id="862" idx="2"/>
            <a:endCxn id="864" idx="0"/>
          </p:cNvCxnSpPr>
          <p:nvPr/>
        </p:nvCxnSpPr>
        <p:spPr>
          <a:xfrm flipH="1">
            <a:off x="1083575" y="1643125"/>
            <a:ext cx="377400" cy="288600"/>
          </a:xfrm>
          <a:prstGeom prst="straightConnector1">
            <a:avLst/>
          </a:prstGeom>
          <a:noFill/>
          <a:ln cap="flat" cmpd="sng" w="19050">
            <a:solidFill>
              <a:srgbClr val="595959"/>
            </a:solidFill>
            <a:prstDash val="solid"/>
            <a:round/>
            <a:headEnd len="med" w="med" type="none"/>
            <a:tailEnd len="med" w="med" type="triangle"/>
          </a:ln>
        </p:spPr>
      </p:cxnSp>
      <p:cxnSp>
        <p:nvCxnSpPr>
          <p:cNvPr id="865" name="Google Shape;865;p52"/>
          <p:cNvCxnSpPr>
            <a:stCxn id="862" idx="2"/>
            <a:endCxn id="866" idx="0"/>
          </p:cNvCxnSpPr>
          <p:nvPr/>
        </p:nvCxnSpPr>
        <p:spPr>
          <a:xfrm>
            <a:off x="1460975" y="1643125"/>
            <a:ext cx="426600" cy="288600"/>
          </a:xfrm>
          <a:prstGeom prst="straightConnector1">
            <a:avLst/>
          </a:prstGeom>
          <a:noFill/>
          <a:ln cap="flat" cmpd="sng" w="19050">
            <a:solidFill>
              <a:srgbClr val="595959"/>
            </a:solidFill>
            <a:prstDash val="solid"/>
            <a:round/>
            <a:headEnd len="med" w="med" type="none"/>
            <a:tailEnd len="med" w="med" type="triangle"/>
          </a:ln>
        </p:spPr>
      </p:cxnSp>
      <p:sp>
        <p:nvSpPr>
          <p:cNvPr id="864" name="Google Shape;864;p52"/>
          <p:cNvSpPr/>
          <p:nvPr/>
        </p:nvSpPr>
        <p:spPr>
          <a:xfrm>
            <a:off x="800925" y="1931750"/>
            <a:ext cx="565200" cy="257100"/>
          </a:xfrm>
          <a:prstGeom prst="roundRect">
            <a:avLst>
              <a:gd fmla="val 16667" name="adj"/>
            </a:avLst>
          </a:prstGeom>
          <a:solidFill>
            <a:srgbClr val="F6B26B"/>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866" name="Google Shape;866;p52"/>
          <p:cNvSpPr/>
          <p:nvPr/>
        </p:nvSpPr>
        <p:spPr>
          <a:xfrm>
            <a:off x="1618800" y="1931750"/>
            <a:ext cx="537600" cy="257100"/>
          </a:xfrm>
          <a:prstGeom prst="roundRect">
            <a:avLst>
              <a:gd fmla="val 16667" name="adj"/>
            </a:avLst>
          </a:prstGeom>
          <a:solidFill>
            <a:srgbClr val="EA99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867" name="Google Shape;867;p52"/>
          <p:cNvCxnSpPr>
            <a:stCxn id="864" idx="2"/>
            <a:endCxn id="868" idx="0"/>
          </p:cNvCxnSpPr>
          <p:nvPr/>
        </p:nvCxnSpPr>
        <p:spPr>
          <a:xfrm flipH="1">
            <a:off x="328125" y="2188850"/>
            <a:ext cx="755400" cy="418500"/>
          </a:xfrm>
          <a:prstGeom prst="straightConnector1">
            <a:avLst/>
          </a:prstGeom>
          <a:noFill/>
          <a:ln cap="flat" cmpd="sng" w="19050">
            <a:solidFill>
              <a:srgbClr val="595959"/>
            </a:solidFill>
            <a:prstDash val="solid"/>
            <a:round/>
            <a:headEnd len="med" w="med" type="none"/>
            <a:tailEnd len="med" w="med" type="triangle"/>
          </a:ln>
        </p:spPr>
      </p:cxnSp>
      <p:cxnSp>
        <p:nvCxnSpPr>
          <p:cNvPr id="869" name="Google Shape;869;p52"/>
          <p:cNvCxnSpPr>
            <a:stCxn id="864" idx="2"/>
            <a:endCxn id="870" idx="0"/>
          </p:cNvCxnSpPr>
          <p:nvPr/>
        </p:nvCxnSpPr>
        <p:spPr>
          <a:xfrm>
            <a:off x="1083525" y="2188850"/>
            <a:ext cx="74400" cy="418500"/>
          </a:xfrm>
          <a:prstGeom prst="straightConnector1">
            <a:avLst/>
          </a:prstGeom>
          <a:noFill/>
          <a:ln cap="flat" cmpd="sng" w="19050">
            <a:solidFill>
              <a:srgbClr val="595959"/>
            </a:solidFill>
            <a:prstDash val="solid"/>
            <a:round/>
            <a:headEnd len="med" w="med" type="none"/>
            <a:tailEnd len="med" w="med" type="triangle"/>
          </a:ln>
        </p:spPr>
      </p:cxnSp>
      <p:sp>
        <p:nvSpPr>
          <p:cNvPr id="868" name="Google Shape;868;p52"/>
          <p:cNvSpPr/>
          <p:nvPr/>
        </p:nvSpPr>
        <p:spPr>
          <a:xfrm>
            <a:off x="45650" y="260722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870" name="Google Shape;870;p52"/>
          <p:cNvSpPr/>
          <p:nvPr/>
        </p:nvSpPr>
        <p:spPr>
          <a:xfrm>
            <a:off x="889150" y="2607225"/>
            <a:ext cx="5376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871" name="Google Shape;871;p52"/>
          <p:cNvCxnSpPr>
            <a:stCxn id="866" idx="2"/>
            <a:endCxn id="872" idx="0"/>
          </p:cNvCxnSpPr>
          <p:nvPr/>
        </p:nvCxnSpPr>
        <p:spPr>
          <a:xfrm flipH="1">
            <a:off x="1873800" y="2188850"/>
            <a:ext cx="13800" cy="418500"/>
          </a:xfrm>
          <a:prstGeom prst="straightConnector1">
            <a:avLst/>
          </a:prstGeom>
          <a:noFill/>
          <a:ln cap="flat" cmpd="sng" w="19050">
            <a:solidFill>
              <a:srgbClr val="595959"/>
            </a:solidFill>
            <a:prstDash val="solid"/>
            <a:round/>
            <a:headEnd len="med" w="med" type="none"/>
            <a:tailEnd len="med" w="med" type="triangle"/>
          </a:ln>
        </p:spPr>
      </p:cxnSp>
      <p:cxnSp>
        <p:nvCxnSpPr>
          <p:cNvPr id="873" name="Google Shape;873;p52"/>
          <p:cNvCxnSpPr>
            <a:stCxn id="866" idx="2"/>
            <a:endCxn id="874" idx="0"/>
          </p:cNvCxnSpPr>
          <p:nvPr/>
        </p:nvCxnSpPr>
        <p:spPr>
          <a:xfrm>
            <a:off x="1887600" y="2188850"/>
            <a:ext cx="743700" cy="418500"/>
          </a:xfrm>
          <a:prstGeom prst="straightConnector1">
            <a:avLst/>
          </a:prstGeom>
          <a:noFill/>
          <a:ln cap="flat" cmpd="sng" w="19050">
            <a:solidFill>
              <a:srgbClr val="595959"/>
            </a:solidFill>
            <a:prstDash val="solid"/>
            <a:round/>
            <a:headEnd len="med" w="med" type="none"/>
            <a:tailEnd len="med" w="med" type="triangle"/>
          </a:ln>
        </p:spPr>
      </p:cxnSp>
      <p:sp>
        <p:nvSpPr>
          <p:cNvPr id="872" name="Google Shape;872;p52"/>
          <p:cNvSpPr/>
          <p:nvPr/>
        </p:nvSpPr>
        <p:spPr>
          <a:xfrm>
            <a:off x="1591200" y="260722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874" name="Google Shape;874;p52"/>
          <p:cNvSpPr/>
          <p:nvPr/>
        </p:nvSpPr>
        <p:spPr>
          <a:xfrm>
            <a:off x="2362600" y="2607225"/>
            <a:ext cx="5376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875" name="Google Shape;875;p52"/>
          <p:cNvSpPr txBox="1"/>
          <p:nvPr/>
        </p:nvSpPr>
        <p:spPr>
          <a:xfrm>
            <a:off x="464675" y="3025075"/>
            <a:ext cx="1946700" cy="471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latin typeface="Montserrat"/>
                <a:ea typeface="Montserrat"/>
                <a:cs typeface="Montserrat"/>
                <a:sym typeface="Montserrat"/>
              </a:rPr>
              <a:t>Tree 1 : Y == 10</a:t>
            </a:r>
            <a:endParaRPr b="1" sz="1800">
              <a:latin typeface="Montserrat"/>
              <a:ea typeface="Montserrat"/>
              <a:cs typeface="Montserrat"/>
              <a:sym typeface="Montserrat"/>
            </a:endParaRPr>
          </a:p>
        </p:txBody>
      </p:sp>
      <p:sp>
        <p:nvSpPr>
          <p:cNvPr id="876" name="Google Shape;876;p52"/>
          <p:cNvSpPr txBox="1"/>
          <p:nvPr/>
        </p:nvSpPr>
        <p:spPr>
          <a:xfrm>
            <a:off x="3366100" y="3025075"/>
            <a:ext cx="2220300" cy="471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latin typeface="Montserrat"/>
                <a:ea typeface="Montserrat"/>
                <a:cs typeface="Montserrat"/>
                <a:sym typeface="Montserrat"/>
              </a:rPr>
              <a:t>Tree 2 : Y == 13</a:t>
            </a:r>
            <a:endParaRPr b="1" sz="1800">
              <a:latin typeface="Montserrat"/>
              <a:ea typeface="Montserrat"/>
              <a:cs typeface="Montserrat"/>
              <a:sym typeface="Montserrat"/>
            </a:endParaRPr>
          </a:p>
        </p:txBody>
      </p:sp>
      <p:sp>
        <p:nvSpPr>
          <p:cNvPr id="877" name="Google Shape;877;p52"/>
          <p:cNvSpPr txBox="1"/>
          <p:nvPr/>
        </p:nvSpPr>
        <p:spPr>
          <a:xfrm>
            <a:off x="6498100" y="3025075"/>
            <a:ext cx="2220300" cy="471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latin typeface="Montserrat"/>
                <a:ea typeface="Montserrat"/>
                <a:cs typeface="Montserrat"/>
                <a:sym typeface="Montserrat"/>
              </a:rPr>
              <a:t>Tree 3 : Y == 11</a:t>
            </a:r>
            <a:endParaRPr b="1" sz="1800">
              <a:latin typeface="Montserrat"/>
              <a:ea typeface="Montserrat"/>
              <a:cs typeface="Montserrat"/>
              <a:sym typeface="Montserrat"/>
            </a:endParaRPr>
          </a:p>
        </p:txBody>
      </p:sp>
      <p:sp>
        <p:nvSpPr>
          <p:cNvPr id="878" name="Google Shape;878;p52"/>
          <p:cNvSpPr txBox="1"/>
          <p:nvPr/>
        </p:nvSpPr>
        <p:spPr>
          <a:xfrm>
            <a:off x="3807900" y="3869125"/>
            <a:ext cx="1528200" cy="471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latin typeface="Montserrat"/>
                <a:ea typeface="Montserrat"/>
                <a:cs typeface="Montserrat"/>
                <a:sym typeface="Montserrat"/>
              </a:rPr>
              <a:t>(10,13,11)</a:t>
            </a:r>
            <a:endParaRPr b="1" sz="1800">
              <a:latin typeface="Montserrat"/>
              <a:ea typeface="Montserrat"/>
              <a:cs typeface="Montserrat"/>
              <a:sym typeface="Montserrat"/>
            </a:endParaRPr>
          </a:p>
        </p:txBody>
      </p:sp>
      <p:cxnSp>
        <p:nvCxnSpPr>
          <p:cNvPr id="879" name="Google Shape;879;p52"/>
          <p:cNvCxnSpPr>
            <a:stCxn id="875" idx="2"/>
            <a:endCxn id="878" idx="1"/>
          </p:cNvCxnSpPr>
          <p:nvPr/>
        </p:nvCxnSpPr>
        <p:spPr>
          <a:xfrm flipH="1" rot="-5400000">
            <a:off x="2318975" y="2616025"/>
            <a:ext cx="608100" cy="2370000"/>
          </a:xfrm>
          <a:prstGeom prst="curvedConnector2">
            <a:avLst/>
          </a:prstGeom>
          <a:noFill/>
          <a:ln cap="flat" cmpd="sng" w="28575">
            <a:solidFill>
              <a:schemeClr val="dk2"/>
            </a:solidFill>
            <a:prstDash val="solid"/>
            <a:round/>
            <a:headEnd len="med" w="med" type="none"/>
            <a:tailEnd len="med" w="med" type="triangle"/>
          </a:ln>
        </p:spPr>
      </p:cxnSp>
      <p:cxnSp>
        <p:nvCxnSpPr>
          <p:cNvPr id="880" name="Google Shape;880;p52"/>
          <p:cNvCxnSpPr>
            <a:stCxn id="877" idx="2"/>
            <a:endCxn id="878" idx="3"/>
          </p:cNvCxnSpPr>
          <p:nvPr/>
        </p:nvCxnSpPr>
        <p:spPr>
          <a:xfrm rot="5400000">
            <a:off x="6168100" y="2664925"/>
            <a:ext cx="608100" cy="2272200"/>
          </a:xfrm>
          <a:prstGeom prst="curvedConnector2">
            <a:avLst/>
          </a:prstGeom>
          <a:noFill/>
          <a:ln cap="flat" cmpd="sng" w="28575">
            <a:solidFill>
              <a:schemeClr val="dk2"/>
            </a:solidFill>
            <a:prstDash val="solid"/>
            <a:round/>
            <a:headEnd len="med" w="med" type="none"/>
            <a:tailEnd len="med" w="med" type="triangle"/>
          </a:ln>
        </p:spPr>
      </p:cxnSp>
      <p:cxnSp>
        <p:nvCxnSpPr>
          <p:cNvPr id="881" name="Google Shape;881;p52"/>
          <p:cNvCxnSpPr>
            <a:stCxn id="876" idx="2"/>
            <a:endCxn id="878" idx="0"/>
          </p:cNvCxnSpPr>
          <p:nvPr/>
        </p:nvCxnSpPr>
        <p:spPr>
          <a:xfrm flipH="1" rot="-5400000">
            <a:off x="4337950" y="3635275"/>
            <a:ext cx="372300" cy="95700"/>
          </a:xfrm>
          <a:prstGeom prst="curvedConnector3">
            <a:avLst>
              <a:gd fmla="val 49980" name="adj1"/>
            </a:avLst>
          </a:prstGeom>
          <a:noFill/>
          <a:ln cap="flat" cmpd="sng" w="28575">
            <a:solidFill>
              <a:schemeClr val="dk2"/>
            </a:solidFill>
            <a:prstDash val="solid"/>
            <a:round/>
            <a:headEnd len="med" w="med" type="none"/>
            <a:tailEnd len="med" w="med" type="triangle"/>
          </a:ln>
        </p:spPr>
      </p:cxnSp>
      <p:sp>
        <p:nvSpPr>
          <p:cNvPr id="882" name="Google Shape;882;p52"/>
          <p:cNvSpPr txBox="1"/>
          <p:nvPr/>
        </p:nvSpPr>
        <p:spPr>
          <a:xfrm>
            <a:off x="3807900" y="4554925"/>
            <a:ext cx="1528200" cy="471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latin typeface="Montserrat"/>
                <a:ea typeface="Montserrat"/>
                <a:cs typeface="Montserrat"/>
                <a:sym typeface="Montserrat"/>
              </a:rPr>
              <a:t>Y == 11.3</a:t>
            </a:r>
            <a:endParaRPr b="1" sz="1800">
              <a:latin typeface="Montserrat"/>
              <a:ea typeface="Montserrat"/>
              <a:cs typeface="Montserrat"/>
              <a:sym typeface="Montserrat"/>
            </a:endParaRPr>
          </a:p>
        </p:txBody>
      </p:sp>
      <p:cxnSp>
        <p:nvCxnSpPr>
          <p:cNvPr id="883" name="Google Shape;883;p52"/>
          <p:cNvCxnSpPr/>
          <p:nvPr/>
        </p:nvCxnSpPr>
        <p:spPr>
          <a:xfrm flipH="1" rot="-5400000">
            <a:off x="4414150" y="4397275"/>
            <a:ext cx="372300" cy="95700"/>
          </a:xfrm>
          <a:prstGeom prst="curvedConnector3">
            <a:avLst>
              <a:gd fmla="val 49980" name="adj1"/>
            </a:avLst>
          </a:prstGeom>
          <a:noFill/>
          <a:ln cap="flat" cmpd="sng" w="28575">
            <a:solidFill>
              <a:schemeClr val="dk2"/>
            </a:solidFill>
            <a:prstDash val="solid"/>
            <a:round/>
            <a:headEnd len="med" w="med" type="none"/>
            <a:tailEnd len="med" w="med" type="triangle"/>
          </a:ln>
        </p:spPr>
      </p:cxn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7" name="Shape 887"/>
        <p:cNvGrpSpPr/>
        <p:nvPr/>
      </p:nvGrpSpPr>
      <p:grpSpPr>
        <a:xfrm>
          <a:off x="0" y="0"/>
          <a:ext cx="0" cy="0"/>
          <a:chOff x="0" y="0"/>
          <a:chExt cx="0" cy="0"/>
        </a:xfrm>
      </p:grpSpPr>
      <p:sp>
        <p:nvSpPr>
          <p:cNvPr id="888" name="Google Shape;888;p5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889" name="Google Shape;889;p53"/>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Ho and other researchers showed that adding the random feature subspace constraint could allow trees to grow much deeper without causing overfitting.</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Mathematical explanation of this was shown by Eugene Kleinberg's theory of stochastic discrimination.</a:t>
            </a:r>
            <a:endParaRPr sz="2900">
              <a:solidFill>
                <a:srgbClr val="434343"/>
              </a:solidFill>
              <a:latin typeface="Montserrat"/>
              <a:ea typeface="Montserrat"/>
              <a:cs typeface="Montserrat"/>
              <a:sym typeface="Montserrat"/>
            </a:endParaRPr>
          </a:p>
        </p:txBody>
      </p:sp>
      <p:pic>
        <p:nvPicPr>
          <p:cNvPr descr="watermark.jpg" id="890" name="Google Shape;890;p5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891" name="Google Shape;891;p5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5" name="Shape 895"/>
        <p:cNvGrpSpPr/>
        <p:nvPr/>
      </p:nvGrpSpPr>
      <p:grpSpPr>
        <a:xfrm>
          <a:off x="0" y="0"/>
          <a:ext cx="0" cy="0"/>
          <a:chOff x="0" y="0"/>
          <a:chExt cx="0" cy="0"/>
        </a:xfrm>
      </p:grpSpPr>
      <p:sp>
        <p:nvSpPr>
          <p:cNvPr id="896" name="Google Shape;896;p5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897" name="Google Shape;897;p54"/>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2001</a:t>
            </a:r>
            <a:r>
              <a:rPr lang="en" sz="2900">
                <a:solidFill>
                  <a:srgbClr val="434343"/>
                </a:solidFill>
                <a:latin typeface="Montserrat"/>
                <a:ea typeface="Montserrat"/>
                <a:cs typeface="Montserrat"/>
                <a:sym typeface="Montserrat"/>
              </a:rPr>
              <a:t>: Leo Breiman publishes </a:t>
            </a:r>
            <a:r>
              <a:rPr i="1" lang="en" sz="2900">
                <a:solidFill>
                  <a:srgbClr val="434343"/>
                </a:solidFill>
                <a:latin typeface="Montserrat"/>
                <a:ea typeface="Montserrat"/>
                <a:cs typeface="Montserrat"/>
                <a:sym typeface="Montserrat"/>
              </a:rPr>
              <a:t>Random Forests </a:t>
            </a:r>
            <a:r>
              <a:rPr lang="en" sz="2900">
                <a:solidFill>
                  <a:srgbClr val="434343"/>
                </a:solidFill>
                <a:latin typeface="Montserrat"/>
                <a:ea typeface="Montserrat"/>
                <a:cs typeface="Montserrat"/>
                <a:sym typeface="Montserrat"/>
              </a:rPr>
              <a:t> in the journal </a:t>
            </a:r>
            <a:r>
              <a:rPr b="1" lang="en" sz="2900">
                <a:solidFill>
                  <a:srgbClr val="434343"/>
                </a:solidFill>
                <a:latin typeface="Montserrat"/>
                <a:ea typeface="Montserrat"/>
                <a:cs typeface="Montserrat"/>
                <a:sym typeface="Montserrat"/>
              </a:rPr>
              <a:t>Machine </a:t>
            </a:r>
            <a:r>
              <a:rPr b="1" lang="en" sz="2900">
                <a:solidFill>
                  <a:srgbClr val="434343"/>
                </a:solidFill>
                <a:latin typeface="Montserrat"/>
                <a:ea typeface="Montserrat"/>
                <a:cs typeface="Montserrat"/>
                <a:sym typeface="Montserrat"/>
              </a:rPr>
              <a:t>Learning</a:t>
            </a:r>
            <a:r>
              <a:rPr lang="en" sz="2900">
                <a:solidFill>
                  <a:srgbClr val="434343"/>
                </a:solidFill>
                <a:latin typeface="Montserrat"/>
                <a:ea typeface="Montserrat"/>
                <a:cs typeface="Montserrat"/>
                <a:sym typeface="Montserrat"/>
              </a:rPr>
              <a:t>.</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Introduces bootstrapping samples and out of bag error.</a:t>
            </a:r>
            <a:endParaRPr sz="2900">
              <a:solidFill>
                <a:srgbClr val="434343"/>
              </a:solidFill>
              <a:latin typeface="Montserrat"/>
              <a:ea typeface="Montserrat"/>
              <a:cs typeface="Montserrat"/>
              <a:sym typeface="Montserrat"/>
            </a:endParaRPr>
          </a:p>
        </p:txBody>
      </p:sp>
      <p:pic>
        <p:nvPicPr>
          <p:cNvPr descr="watermark.jpg" id="898" name="Google Shape;898;p5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899" name="Google Shape;899;p5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3" name="Shape 903"/>
        <p:cNvGrpSpPr/>
        <p:nvPr/>
      </p:nvGrpSpPr>
      <p:grpSpPr>
        <a:xfrm>
          <a:off x="0" y="0"/>
          <a:ext cx="0" cy="0"/>
          <a:chOff x="0" y="0"/>
          <a:chExt cx="0" cy="0"/>
        </a:xfrm>
      </p:grpSpPr>
      <p:sp>
        <p:nvSpPr>
          <p:cNvPr id="904" name="Google Shape;904;p5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905" name="Google Shape;905;p55"/>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2001: Leo Breiman publishes </a:t>
            </a:r>
            <a:r>
              <a:rPr i="1" lang="en" sz="2900">
                <a:solidFill>
                  <a:srgbClr val="434343"/>
                </a:solidFill>
                <a:latin typeface="Montserrat"/>
                <a:ea typeface="Montserrat"/>
                <a:cs typeface="Montserrat"/>
                <a:sym typeface="Montserrat"/>
              </a:rPr>
              <a:t>Random Forests </a:t>
            </a:r>
            <a:r>
              <a:rPr lang="en" sz="2900">
                <a:solidFill>
                  <a:srgbClr val="434343"/>
                </a:solidFill>
                <a:latin typeface="Montserrat"/>
                <a:ea typeface="Montserrat"/>
                <a:cs typeface="Montserrat"/>
                <a:sym typeface="Montserrat"/>
              </a:rPr>
              <a:t> in the journal </a:t>
            </a:r>
            <a:r>
              <a:rPr b="1" lang="en" sz="2900">
                <a:solidFill>
                  <a:srgbClr val="434343"/>
                </a:solidFill>
                <a:latin typeface="Montserrat"/>
                <a:ea typeface="Montserrat"/>
                <a:cs typeface="Montserrat"/>
                <a:sym typeface="Montserrat"/>
              </a:rPr>
              <a:t>Machine Learning</a:t>
            </a:r>
            <a:r>
              <a:rPr lang="en" sz="2900">
                <a:solidFill>
                  <a:srgbClr val="434343"/>
                </a:solidFill>
                <a:latin typeface="Montserrat"/>
                <a:ea typeface="Montserrat"/>
                <a:cs typeface="Montserrat"/>
                <a:sym typeface="Montserrat"/>
              </a:rPr>
              <a:t>.</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Introduces bootstrapping samples and out of bag error.</a:t>
            </a:r>
            <a:endParaRPr sz="2900">
              <a:solidFill>
                <a:srgbClr val="434343"/>
              </a:solidFill>
              <a:latin typeface="Montserrat"/>
              <a:ea typeface="Montserrat"/>
              <a:cs typeface="Montserrat"/>
              <a:sym typeface="Montserrat"/>
            </a:endParaRPr>
          </a:p>
        </p:txBody>
      </p:sp>
      <p:pic>
        <p:nvPicPr>
          <p:cNvPr descr="watermark.jpg" id="906" name="Google Shape;906;p5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907" name="Google Shape;907;p5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908" name="Google Shape;908;p55"/>
          <p:cNvPicPr preferRelativeResize="0"/>
          <p:nvPr/>
        </p:nvPicPr>
        <p:blipFill>
          <a:blip r:embed="rId4">
            <a:alphaModFix/>
          </a:blip>
          <a:stretch>
            <a:fillRect/>
          </a:stretch>
        </p:blipFill>
        <p:spPr>
          <a:xfrm>
            <a:off x="3920475" y="2612100"/>
            <a:ext cx="1527702" cy="2483125"/>
          </a:xfrm>
          <a:prstGeom prst="rect">
            <a:avLst/>
          </a:prstGeom>
          <a:noFill/>
          <a:ln>
            <a:noFill/>
          </a:ln>
        </p:spPr>
      </p:pic>
      <p:sp>
        <p:nvSpPr>
          <p:cNvPr id="909" name="Google Shape;909;p55"/>
          <p:cNvSpPr/>
          <p:nvPr/>
        </p:nvSpPr>
        <p:spPr>
          <a:xfrm>
            <a:off x="3993575" y="3706175"/>
            <a:ext cx="541500" cy="547200"/>
          </a:xfrm>
          <a:prstGeom prst="roundRect">
            <a:avLst>
              <a:gd fmla="val 16667" name="adj"/>
            </a:avLst>
          </a:prstGeom>
          <a:noFill/>
          <a:ln cap="flat" cmpd="sng" w="38100">
            <a:solidFill>
              <a:srgbClr val="EA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55"/>
          <p:cNvSpPr/>
          <p:nvPr/>
        </p:nvSpPr>
        <p:spPr>
          <a:xfrm rot="1845739">
            <a:off x="3178420" y="3529256"/>
            <a:ext cx="863381" cy="342091"/>
          </a:xfrm>
          <a:prstGeom prst="rightArrow">
            <a:avLst>
              <a:gd fmla="val 50000" name="adj1"/>
              <a:gd fmla="val 50000" name="adj2"/>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4" name="Shape 914"/>
        <p:cNvGrpSpPr/>
        <p:nvPr/>
      </p:nvGrpSpPr>
      <p:grpSpPr>
        <a:xfrm>
          <a:off x="0" y="0"/>
          <a:ext cx="0" cy="0"/>
          <a:chOff x="0" y="0"/>
          <a:chExt cx="0" cy="0"/>
        </a:xfrm>
      </p:grpSpPr>
      <p:sp>
        <p:nvSpPr>
          <p:cNvPr id="915" name="Google Shape;915;p5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916" name="Google Shape;916;p56"/>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Let’s further explore how Random Forests expand on decision trees by creating an ensemble of estimators (multiple decision trees).</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We will look directly at Scikit-Learn’s Random Forest class call and see what additional hyperparameters we have compared to a single decision tree.</a:t>
            </a:r>
            <a:endParaRPr sz="2900">
              <a:solidFill>
                <a:srgbClr val="434343"/>
              </a:solidFill>
              <a:latin typeface="Montserrat"/>
              <a:ea typeface="Montserrat"/>
              <a:cs typeface="Montserrat"/>
              <a:sym typeface="Montserrat"/>
            </a:endParaRPr>
          </a:p>
        </p:txBody>
      </p:sp>
      <p:pic>
        <p:nvPicPr>
          <p:cNvPr descr="watermark.jpg" id="917" name="Google Shape;917;p5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918" name="Google Shape;918;p5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2" name="Shape 922"/>
        <p:cNvGrpSpPr/>
        <p:nvPr/>
      </p:nvGrpSpPr>
      <p:grpSpPr>
        <a:xfrm>
          <a:off x="0" y="0"/>
          <a:ext cx="0" cy="0"/>
          <a:chOff x="0" y="0"/>
          <a:chExt cx="0" cy="0"/>
        </a:xfrm>
      </p:grpSpPr>
      <p:sp>
        <p:nvSpPr>
          <p:cNvPr id="923" name="Google Shape;923;p57"/>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Random Forests</a:t>
            </a:r>
            <a:endParaRPr b="1">
              <a:latin typeface="Montserrat"/>
              <a:ea typeface="Montserrat"/>
              <a:cs typeface="Montserrat"/>
              <a:sym typeface="Montserrat"/>
            </a:endParaRPr>
          </a:p>
        </p:txBody>
      </p:sp>
      <p:sp>
        <p:nvSpPr>
          <p:cNvPr id="924" name="Google Shape;924;p57"/>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Theory and Intuition: Hyperparameters</a:t>
            </a:r>
            <a:endParaRPr/>
          </a:p>
        </p:txBody>
      </p:sp>
      <p:pic>
        <p:nvPicPr>
          <p:cNvPr descr="watermark.jpg" id="925" name="Google Shape;925;p5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926" name="Google Shape;926;p5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0" name="Shape 930"/>
        <p:cNvGrpSpPr/>
        <p:nvPr/>
      </p:nvGrpSpPr>
      <p:grpSpPr>
        <a:xfrm>
          <a:off x="0" y="0"/>
          <a:ext cx="0" cy="0"/>
          <a:chOff x="0" y="0"/>
          <a:chExt cx="0" cy="0"/>
        </a:xfrm>
      </p:grpSpPr>
      <p:sp>
        <p:nvSpPr>
          <p:cNvPr id="931" name="Google Shape;931;p5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932" name="Google Shape;932;p58"/>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Since a Random Forest is an ensemble of many decision trees, many of the hyperparameters between both models are shared.</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Let’s explore the important hyperparameters unique to a Random Forest.</a:t>
            </a:r>
            <a:endParaRPr sz="2900">
              <a:solidFill>
                <a:srgbClr val="434343"/>
              </a:solidFill>
              <a:latin typeface="Montserrat"/>
              <a:ea typeface="Montserrat"/>
              <a:cs typeface="Montserrat"/>
              <a:sym typeface="Montserrat"/>
            </a:endParaRPr>
          </a:p>
        </p:txBody>
      </p:sp>
      <p:pic>
        <p:nvPicPr>
          <p:cNvPr descr="watermark.jpg" id="933" name="Google Shape;933;p5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934" name="Google Shape;934;p5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8" name="Shape 938"/>
        <p:cNvGrpSpPr/>
        <p:nvPr/>
      </p:nvGrpSpPr>
      <p:grpSpPr>
        <a:xfrm>
          <a:off x="0" y="0"/>
          <a:ext cx="0" cy="0"/>
          <a:chOff x="0" y="0"/>
          <a:chExt cx="0" cy="0"/>
        </a:xfrm>
      </p:grpSpPr>
      <p:sp>
        <p:nvSpPr>
          <p:cNvPr id="939" name="Google Shape;939;p5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940" name="Google Shape;940;p59"/>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0" lvl="0" marL="914400" marR="0" rtl="0" algn="l">
              <a:lnSpc>
                <a:spcPct val="100000"/>
              </a:lnSpc>
              <a:spcBef>
                <a:spcPts val="0"/>
              </a:spcBef>
              <a:spcAft>
                <a:spcPts val="1600"/>
              </a:spcAft>
              <a:buNone/>
            </a:pPr>
            <a:r>
              <a:t/>
            </a:r>
            <a:endParaRPr sz="2900">
              <a:solidFill>
                <a:srgbClr val="434343"/>
              </a:solidFill>
              <a:latin typeface="Montserrat"/>
              <a:ea typeface="Montserrat"/>
              <a:cs typeface="Montserrat"/>
              <a:sym typeface="Montserrat"/>
            </a:endParaRPr>
          </a:p>
        </p:txBody>
      </p:sp>
      <p:pic>
        <p:nvPicPr>
          <p:cNvPr descr="watermark.jpg" id="941" name="Google Shape;941;p5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942" name="Google Shape;942;p5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943" name="Google Shape;943;p59"/>
          <p:cNvPicPr preferRelativeResize="0"/>
          <p:nvPr/>
        </p:nvPicPr>
        <p:blipFill>
          <a:blip r:embed="rId4">
            <a:alphaModFix/>
          </a:blip>
          <a:stretch>
            <a:fillRect/>
          </a:stretch>
        </p:blipFill>
        <p:spPr>
          <a:xfrm>
            <a:off x="345988" y="3005050"/>
            <a:ext cx="8615523" cy="1136625"/>
          </a:xfrm>
          <a:prstGeom prst="rect">
            <a:avLst/>
          </a:prstGeom>
          <a:noFill/>
          <a:ln>
            <a:noFill/>
          </a:ln>
        </p:spPr>
      </p:pic>
      <p:pic>
        <p:nvPicPr>
          <p:cNvPr id="944" name="Google Shape;944;p59"/>
          <p:cNvPicPr preferRelativeResize="0"/>
          <p:nvPr/>
        </p:nvPicPr>
        <p:blipFill>
          <a:blip r:embed="rId5">
            <a:alphaModFix/>
          </a:blip>
          <a:stretch>
            <a:fillRect/>
          </a:stretch>
        </p:blipFill>
        <p:spPr>
          <a:xfrm>
            <a:off x="346000" y="1547925"/>
            <a:ext cx="8824773" cy="921075"/>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8" name="Shape 948"/>
        <p:cNvGrpSpPr/>
        <p:nvPr/>
      </p:nvGrpSpPr>
      <p:grpSpPr>
        <a:xfrm>
          <a:off x="0" y="0"/>
          <a:ext cx="0" cy="0"/>
          <a:chOff x="0" y="0"/>
          <a:chExt cx="0" cy="0"/>
        </a:xfrm>
      </p:grpSpPr>
      <p:sp>
        <p:nvSpPr>
          <p:cNvPr id="949" name="Google Shape;949;p6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pic>
        <p:nvPicPr>
          <p:cNvPr descr="watermark.jpg" id="950" name="Google Shape;950;p6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951" name="Google Shape;951;p6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952" name="Google Shape;952;p60"/>
          <p:cNvPicPr preferRelativeResize="0"/>
          <p:nvPr/>
        </p:nvPicPr>
        <p:blipFill>
          <a:blip r:embed="rId4">
            <a:alphaModFix/>
          </a:blip>
          <a:stretch>
            <a:fillRect/>
          </a:stretch>
        </p:blipFill>
        <p:spPr>
          <a:xfrm>
            <a:off x="345988" y="3005050"/>
            <a:ext cx="8615523" cy="1136625"/>
          </a:xfrm>
          <a:prstGeom prst="rect">
            <a:avLst/>
          </a:prstGeom>
          <a:noFill/>
          <a:ln>
            <a:noFill/>
          </a:ln>
        </p:spPr>
      </p:pic>
      <p:pic>
        <p:nvPicPr>
          <p:cNvPr id="953" name="Google Shape;953;p60"/>
          <p:cNvPicPr preferRelativeResize="0"/>
          <p:nvPr/>
        </p:nvPicPr>
        <p:blipFill>
          <a:blip r:embed="rId5">
            <a:alphaModFix/>
          </a:blip>
          <a:stretch>
            <a:fillRect/>
          </a:stretch>
        </p:blipFill>
        <p:spPr>
          <a:xfrm>
            <a:off x="346000" y="1547925"/>
            <a:ext cx="8824773" cy="921075"/>
          </a:xfrm>
          <a:prstGeom prst="rect">
            <a:avLst/>
          </a:prstGeom>
          <a:noFill/>
          <a:ln>
            <a:noFill/>
          </a:ln>
        </p:spPr>
      </p:pic>
      <p:sp>
        <p:nvSpPr>
          <p:cNvPr id="954" name="Google Shape;954;p60"/>
          <p:cNvSpPr/>
          <p:nvPr/>
        </p:nvSpPr>
        <p:spPr>
          <a:xfrm>
            <a:off x="3543050" y="1705775"/>
            <a:ext cx="992100" cy="182400"/>
          </a:xfrm>
          <a:prstGeom prst="roundRect">
            <a:avLst>
              <a:gd fmla="val 16667" name="adj"/>
            </a:avLst>
          </a:prstGeom>
          <a:no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60"/>
          <p:cNvSpPr/>
          <p:nvPr/>
        </p:nvSpPr>
        <p:spPr>
          <a:xfrm>
            <a:off x="4945050" y="3172125"/>
            <a:ext cx="992100" cy="182400"/>
          </a:xfrm>
          <a:prstGeom prst="roundRect">
            <a:avLst>
              <a:gd fmla="val 16667" name="adj"/>
            </a:avLst>
          </a:prstGeom>
          <a:no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9" name="Shape 959"/>
        <p:cNvGrpSpPr/>
        <p:nvPr/>
      </p:nvGrpSpPr>
      <p:grpSpPr>
        <a:xfrm>
          <a:off x="0" y="0"/>
          <a:ext cx="0" cy="0"/>
          <a:chOff x="0" y="0"/>
          <a:chExt cx="0" cy="0"/>
        </a:xfrm>
      </p:grpSpPr>
      <p:sp>
        <p:nvSpPr>
          <p:cNvPr id="960" name="Google Shape;960;p6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pic>
        <p:nvPicPr>
          <p:cNvPr descr="watermark.jpg" id="961" name="Google Shape;961;p6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962" name="Google Shape;962;p6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963" name="Google Shape;963;p61"/>
          <p:cNvPicPr preferRelativeResize="0"/>
          <p:nvPr/>
        </p:nvPicPr>
        <p:blipFill>
          <a:blip r:embed="rId4">
            <a:alphaModFix/>
          </a:blip>
          <a:stretch>
            <a:fillRect/>
          </a:stretch>
        </p:blipFill>
        <p:spPr>
          <a:xfrm>
            <a:off x="345988" y="3005050"/>
            <a:ext cx="8615523" cy="1136625"/>
          </a:xfrm>
          <a:prstGeom prst="rect">
            <a:avLst/>
          </a:prstGeom>
          <a:noFill/>
          <a:ln>
            <a:noFill/>
          </a:ln>
        </p:spPr>
      </p:pic>
      <p:pic>
        <p:nvPicPr>
          <p:cNvPr id="964" name="Google Shape;964;p61"/>
          <p:cNvPicPr preferRelativeResize="0"/>
          <p:nvPr/>
        </p:nvPicPr>
        <p:blipFill>
          <a:blip r:embed="rId5">
            <a:alphaModFix/>
          </a:blip>
          <a:stretch>
            <a:fillRect/>
          </a:stretch>
        </p:blipFill>
        <p:spPr>
          <a:xfrm>
            <a:off x="346000" y="1547925"/>
            <a:ext cx="8824773" cy="921075"/>
          </a:xfrm>
          <a:prstGeom prst="rect">
            <a:avLst/>
          </a:prstGeom>
          <a:noFill/>
          <a:ln>
            <a:noFill/>
          </a:ln>
        </p:spPr>
      </p:pic>
      <p:sp>
        <p:nvSpPr>
          <p:cNvPr id="965" name="Google Shape;965;p61"/>
          <p:cNvSpPr/>
          <p:nvPr/>
        </p:nvSpPr>
        <p:spPr>
          <a:xfrm>
            <a:off x="3543050" y="1705775"/>
            <a:ext cx="992100" cy="182400"/>
          </a:xfrm>
          <a:prstGeom prst="roundRect">
            <a:avLst>
              <a:gd fmla="val 16667" name="adj"/>
            </a:avLst>
          </a:prstGeom>
          <a:no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61"/>
          <p:cNvSpPr/>
          <p:nvPr/>
        </p:nvSpPr>
        <p:spPr>
          <a:xfrm>
            <a:off x="4945050" y="3172125"/>
            <a:ext cx="992100" cy="182400"/>
          </a:xfrm>
          <a:prstGeom prst="roundRect">
            <a:avLst>
              <a:gd fmla="val 16667" name="adj"/>
            </a:avLst>
          </a:prstGeom>
          <a:no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61"/>
          <p:cNvSpPr/>
          <p:nvPr/>
        </p:nvSpPr>
        <p:spPr>
          <a:xfrm>
            <a:off x="6739450" y="1705775"/>
            <a:ext cx="1453500" cy="182400"/>
          </a:xfrm>
          <a:prstGeom prst="roundRect">
            <a:avLst>
              <a:gd fmla="val 16667" name="adj"/>
            </a:avLst>
          </a:prstGeom>
          <a:no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61"/>
          <p:cNvSpPr/>
          <p:nvPr/>
        </p:nvSpPr>
        <p:spPr>
          <a:xfrm>
            <a:off x="7154850" y="3172125"/>
            <a:ext cx="1365000" cy="182400"/>
          </a:xfrm>
          <a:prstGeom prst="roundRect">
            <a:avLst>
              <a:gd fmla="val 16667" name="adj"/>
            </a:avLst>
          </a:prstGeom>
          <a:no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61"/>
          <p:cNvSpPr/>
          <p:nvPr/>
        </p:nvSpPr>
        <p:spPr>
          <a:xfrm>
            <a:off x="5963850" y="3172125"/>
            <a:ext cx="1164300" cy="182400"/>
          </a:xfrm>
          <a:prstGeom prst="roundRect">
            <a:avLst>
              <a:gd fmla="val 16667" name="adj"/>
            </a:avLst>
          </a:prstGeom>
          <a:no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61"/>
          <p:cNvSpPr/>
          <p:nvPr/>
        </p:nvSpPr>
        <p:spPr>
          <a:xfrm>
            <a:off x="5527400" y="1705775"/>
            <a:ext cx="1190100" cy="182400"/>
          </a:xfrm>
          <a:prstGeom prst="roundRect">
            <a:avLst>
              <a:gd fmla="val 16667" name="adj"/>
            </a:avLst>
          </a:prstGeom>
          <a:no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61"/>
          <p:cNvSpPr/>
          <p:nvPr/>
        </p:nvSpPr>
        <p:spPr>
          <a:xfrm>
            <a:off x="486677" y="1917275"/>
            <a:ext cx="1340100" cy="182400"/>
          </a:xfrm>
          <a:prstGeom prst="roundRect">
            <a:avLst>
              <a:gd fmla="val 16667" name="adj"/>
            </a:avLst>
          </a:prstGeom>
          <a:no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61"/>
          <p:cNvSpPr/>
          <p:nvPr/>
        </p:nvSpPr>
        <p:spPr>
          <a:xfrm>
            <a:off x="462075" y="3394350"/>
            <a:ext cx="1365000" cy="182400"/>
          </a:xfrm>
          <a:prstGeom prst="roundRect">
            <a:avLst>
              <a:gd fmla="val 16667" name="adj"/>
            </a:avLst>
          </a:prstGeom>
          <a:no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61"/>
          <p:cNvSpPr/>
          <p:nvPr/>
        </p:nvSpPr>
        <p:spPr>
          <a:xfrm>
            <a:off x="1858700" y="3394350"/>
            <a:ext cx="1856100" cy="182400"/>
          </a:xfrm>
          <a:prstGeom prst="roundRect">
            <a:avLst>
              <a:gd fmla="val 16667" name="adj"/>
            </a:avLst>
          </a:prstGeom>
          <a:no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61"/>
          <p:cNvSpPr/>
          <p:nvPr/>
        </p:nvSpPr>
        <p:spPr>
          <a:xfrm>
            <a:off x="1858700" y="1917275"/>
            <a:ext cx="1941900" cy="182400"/>
          </a:xfrm>
          <a:prstGeom prst="roundRect">
            <a:avLst>
              <a:gd fmla="val 16667" name="adj"/>
            </a:avLst>
          </a:prstGeom>
          <a:no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61"/>
          <p:cNvSpPr/>
          <p:nvPr/>
        </p:nvSpPr>
        <p:spPr>
          <a:xfrm>
            <a:off x="3832525" y="1929125"/>
            <a:ext cx="1340100" cy="182400"/>
          </a:xfrm>
          <a:prstGeom prst="roundRect">
            <a:avLst>
              <a:gd fmla="val 16667" name="adj"/>
            </a:avLst>
          </a:prstGeom>
          <a:no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61"/>
          <p:cNvSpPr/>
          <p:nvPr/>
        </p:nvSpPr>
        <p:spPr>
          <a:xfrm>
            <a:off x="3746425" y="3394350"/>
            <a:ext cx="1340100" cy="182400"/>
          </a:xfrm>
          <a:prstGeom prst="roundRect">
            <a:avLst>
              <a:gd fmla="val 16667" name="adj"/>
            </a:avLst>
          </a:prstGeom>
          <a:no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61"/>
          <p:cNvSpPr/>
          <p:nvPr/>
        </p:nvSpPr>
        <p:spPr>
          <a:xfrm>
            <a:off x="5118150" y="3394350"/>
            <a:ext cx="1453500" cy="182400"/>
          </a:xfrm>
          <a:prstGeom prst="roundRect">
            <a:avLst>
              <a:gd fmla="val 16667" name="adj"/>
            </a:avLst>
          </a:prstGeom>
          <a:no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61"/>
          <p:cNvSpPr/>
          <p:nvPr/>
        </p:nvSpPr>
        <p:spPr>
          <a:xfrm>
            <a:off x="6603275" y="1929113"/>
            <a:ext cx="1549500" cy="182400"/>
          </a:xfrm>
          <a:prstGeom prst="roundRect">
            <a:avLst>
              <a:gd fmla="val 16667" name="adj"/>
            </a:avLst>
          </a:prstGeom>
          <a:no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61"/>
          <p:cNvSpPr/>
          <p:nvPr/>
        </p:nvSpPr>
        <p:spPr>
          <a:xfrm>
            <a:off x="486675" y="2162950"/>
            <a:ext cx="1822800" cy="182400"/>
          </a:xfrm>
          <a:prstGeom prst="roundRect">
            <a:avLst>
              <a:gd fmla="val 16667" name="adj"/>
            </a:avLst>
          </a:prstGeom>
          <a:no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61"/>
          <p:cNvSpPr/>
          <p:nvPr/>
        </p:nvSpPr>
        <p:spPr>
          <a:xfrm>
            <a:off x="6603275" y="3394350"/>
            <a:ext cx="1822800" cy="182400"/>
          </a:xfrm>
          <a:prstGeom prst="roundRect">
            <a:avLst>
              <a:gd fmla="val 16667" name="adj"/>
            </a:avLst>
          </a:prstGeom>
          <a:no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61"/>
          <p:cNvSpPr/>
          <p:nvPr/>
        </p:nvSpPr>
        <p:spPr>
          <a:xfrm>
            <a:off x="5206650" y="1929100"/>
            <a:ext cx="1365000" cy="182400"/>
          </a:xfrm>
          <a:prstGeom prst="roundRect">
            <a:avLst>
              <a:gd fmla="val 16667" name="adj"/>
            </a:avLst>
          </a:prstGeom>
          <a:no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61"/>
          <p:cNvSpPr/>
          <p:nvPr/>
        </p:nvSpPr>
        <p:spPr>
          <a:xfrm>
            <a:off x="2309475" y="2162950"/>
            <a:ext cx="1700100" cy="182400"/>
          </a:xfrm>
          <a:prstGeom prst="roundRect">
            <a:avLst>
              <a:gd fmla="val 16667" name="adj"/>
            </a:avLst>
          </a:prstGeom>
          <a:no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61"/>
          <p:cNvSpPr/>
          <p:nvPr/>
        </p:nvSpPr>
        <p:spPr>
          <a:xfrm>
            <a:off x="462075" y="3613200"/>
            <a:ext cx="1659900" cy="182400"/>
          </a:xfrm>
          <a:prstGeom prst="roundRect">
            <a:avLst>
              <a:gd fmla="val 16667" name="adj"/>
            </a:avLst>
          </a:prstGeom>
          <a:no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61"/>
          <p:cNvSpPr/>
          <p:nvPr/>
        </p:nvSpPr>
        <p:spPr>
          <a:xfrm>
            <a:off x="4009575" y="2152475"/>
            <a:ext cx="1303200" cy="182400"/>
          </a:xfrm>
          <a:prstGeom prst="roundRect">
            <a:avLst>
              <a:gd fmla="val 16667" name="adj"/>
            </a:avLst>
          </a:prstGeom>
          <a:no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61"/>
          <p:cNvSpPr/>
          <p:nvPr/>
        </p:nvSpPr>
        <p:spPr>
          <a:xfrm>
            <a:off x="5341850" y="2152475"/>
            <a:ext cx="992100" cy="182400"/>
          </a:xfrm>
          <a:prstGeom prst="roundRect">
            <a:avLst>
              <a:gd fmla="val 16667" name="adj"/>
            </a:avLst>
          </a:prstGeom>
          <a:no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61"/>
          <p:cNvSpPr/>
          <p:nvPr/>
        </p:nvSpPr>
        <p:spPr>
          <a:xfrm>
            <a:off x="462075" y="3832050"/>
            <a:ext cx="1241400" cy="182400"/>
          </a:xfrm>
          <a:prstGeom prst="roundRect">
            <a:avLst>
              <a:gd fmla="val 16667" name="adj"/>
            </a:avLst>
          </a:prstGeom>
          <a:no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61"/>
          <p:cNvSpPr/>
          <p:nvPr/>
        </p:nvSpPr>
        <p:spPr>
          <a:xfrm>
            <a:off x="1740725" y="3832050"/>
            <a:ext cx="992100" cy="182400"/>
          </a:xfrm>
          <a:prstGeom prst="roundRect">
            <a:avLst>
              <a:gd fmla="val 16667" name="adj"/>
            </a:avLst>
          </a:prstGeom>
          <a:no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61"/>
          <p:cNvSpPr/>
          <p:nvPr/>
        </p:nvSpPr>
        <p:spPr>
          <a:xfrm>
            <a:off x="5196675" y="3616575"/>
            <a:ext cx="1340100" cy="182400"/>
          </a:xfrm>
          <a:prstGeom prst="roundRect">
            <a:avLst>
              <a:gd fmla="val 16667" name="adj"/>
            </a:avLst>
          </a:prstGeom>
          <a:no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7"/>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Random Forests</a:t>
            </a:r>
            <a:endParaRPr b="1">
              <a:latin typeface="Montserrat"/>
              <a:ea typeface="Montserrat"/>
              <a:cs typeface="Montserrat"/>
              <a:sym typeface="Montserrat"/>
            </a:endParaRPr>
          </a:p>
        </p:txBody>
      </p:sp>
      <p:sp>
        <p:nvSpPr>
          <p:cNvPr id="86" name="Google Shape;86;p17"/>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Theory and Intuition: Motivation and History</a:t>
            </a:r>
            <a:endParaRPr/>
          </a:p>
        </p:txBody>
      </p:sp>
      <p:pic>
        <p:nvPicPr>
          <p:cNvPr descr="watermark.jpg" id="87" name="Google Shape;87;p1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88" name="Google Shape;88;p1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2" name="Shape 992"/>
        <p:cNvGrpSpPr/>
        <p:nvPr/>
      </p:nvGrpSpPr>
      <p:grpSpPr>
        <a:xfrm>
          <a:off x="0" y="0"/>
          <a:ext cx="0" cy="0"/>
          <a:chOff x="0" y="0"/>
          <a:chExt cx="0" cy="0"/>
        </a:xfrm>
      </p:grpSpPr>
      <p:sp>
        <p:nvSpPr>
          <p:cNvPr id="993" name="Google Shape;993;p6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994" name="Google Shape;994;p62"/>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0" lvl="0" marL="914400" marR="0" rtl="0" algn="l">
              <a:lnSpc>
                <a:spcPct val="100000"/>
              </a:lnSpc>
              <a:spcBef>
                <a:spcPts val="0"/>
              </a:spcBef>
              <a:spcAft>
                <a:spcPts val="1600"/>
              </a:spcAft>
              <a:buNone/>
            </a:pPr>
            <a:r>
              <a:t/>
            </a:r>
            <a:endParaRPr sz="2900">
              <a:solidFill>
                <a:srgbClr val="434343"/>
              </a:solidFill>
              <a:latin typeface="Montserrat"/>
              <a:ea typeface="Montserrat"/>
              <a:cs typeface="Montserrat"/>
              <a:sym typeface="Montserrat"/>
            </a:endParaRPr>
          </a:p>
        </p:txBody>
      </p:sp>
      <p:pic>
        <p:nvPicPr>
          <p:cNvPr descr="watermark.jpg" id="995" name="Google Shape;995;p6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996" name="Google Shape;996;p6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997" name="Google Shape;997;p62"/>
          <p:cNvPicPr preferRelativeResize="0"/>
          <p:nvPr/>
        </p:nvPicPr>
        <p:blipFill>
          <a:blip r:embed="rId4">
            <a:alphaModFix/>
          </a:blip>
          <a:stretch>
            <a:fillRect/>
          </a:stretch>
        </p:blipFill>
        <p:spPr>
          <a:xfrm>
            <a:off x="345988" y="2227400"/>
            <a:ext cx="8615523" cy="1136625"/>
          </a:xfrm>
          <a:prstGeom prst="rect">
            <a:avLst/>
          </a:prstGeom>
          <a:noFill/>
          <a:ln>
            <a:noFill/>
          </a:ln>
        </p:spPr>
      </p:pic>
      <p:sp>
        <p:nvSpPr>
          <p:cNvPr id="998" name="Google Shape;998;p62"/>
          <p:cNvSpPr/>
          <p:nvPr/>
        </p:nvSpPr>
        <p:spPr>
          <a:xfrm>
            <a:off x="3612700" y="2398925"/>
            <a:ext cx="1212300" cy="182400"/>
          </a:xfrm>
          <a:prstGeom prst="roundRect">
            <a:avLst>
              <a:gd fmla="val 16667" name="adj"/>
            </a:avLst>
          </a:prstGeom>
          <a:no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62"/>
          <p:cNvSpPr/>
          <p:nvPr/>
        </p:nvSpPr>
        <p:spPr>
          <a:xfrm>
            <a:off x="2118650" y="2824850"/>
            <a:ext cx="1049100" cy="182400"/>
          </a:xfrm>
          <a:prstGeom prst="roundRect">
            <a:avLst>
              <a:gd fmla="val 16667" name="adj"/>
            </a:avLst>
          </a:prstGeom>
          <a:no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62"/>
          <p:cNvSpPr/>
          <p:nvPr/>
        </p:nvSpPr>
        <p:spPr>
          <a:xfrm>
            <a:off x="3167750" y="2824850"/>
            <a:ext cx="1094100" cy="182400"/>
          </a:xfrm>
          <a:prstGeom prst="roundRect">
            <a:avLst>
              <a:gd fmla="val 16667" name="adj"/>
            </a:avLst>
          </a:prstGeom>
          <a:no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62"/>
          <p:cNvSpPr/>
          <p:nvPr/>
        </p:nvSpPr>
        <p:spPr>
          <a:xfrm>
            <a:off x="3701150" y="2596250"/>
            <a:ext cx="1370400" cy="182400"/>
          </a:xfrm>
          <a:prstGeom prst="roundRect">
            <a:avLst>
              <a:gd fmla="val 16667" name="adj"/>
            </a:avLst>
          </a:prstGeom>
          <a:no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5" name="Shape 1005"/>
        <p:cNvGrpSpPr/>
        <p:nvPr/>
      </p:nvGrpSpPr>
      <p:grpSpPr>
        <a:xfrm>
          <a:off x="0" y="0"/>
          <a:ext cx="0" cy="0"/>
          <a:chOff x="0" y="0"/>
          <a:chExt cx="0" cy="0"/>
        </a:xfrm>
      </p:grpSpPr>
      <p:sp>
        <p:nvSpPr>
          <p:cNvPr id="1006" name="Google Shape;1006;p6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1007" name="Google Shape;1007;p63"/>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Random Forest Hyperparameters:</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Number of Estimators</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Number of Features </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Bootstrap Samples</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Out-of-Bag Error</a:t>
            </a:r>
            <a:endParaRPr sz="2900">
              <a:solidFill>
                <a:srgbClr val="434343"/>
              </a:solidFill>
              <a:latin typeface="Montserrat"/>
              <a:ea typeface="Montserrat"/>
              <a:cs typeface="Montserrat"/>
              <a:sym typeface="Montserrat"/>
            </a:endParaRPr>
          </a:p>
        </p:txBody>
      </p:sp>
      <p:pic>
        <p:nvPicPr>
          <p:cNvPr descr="watermark.jpg" id="1008" name="Google Shape;1008;p6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009" name="Google Shape;1009;p6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3" name="Shape 1013"/>
        <p:cNvGrpSpPr/>
        <p:nvPr/>
      </p:nvGrpSpPr>
      <p:grpSpPr>
        <a:xfrm>
          <a:off x="0" y="0"/>
          <a:ext cx="0" cy="0"/>
          <a:chOff x="0" y="0"/>
          <a:chExt cx="0" cy="0"/>
        </a:xfrm>
      </p:grpSpPr>
      <p:sp>
        <p:nvSpPr>
          <p:cNvPr id="1014" name="Google Shape;1014;p6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1015" name="Google Shape;1015;p64"/>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Random Forest Hyperparameters:</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Number of Estimators</a:t>
            </a:r>
            <a:endParaRPr sz="2900">
              <a:solidFill>
                <a:srgbClr val="434343"/>
              </a:solidFill>
              <a:latin typeface="Montserrat"/>
              <a:ea typeface="Montserrat"/>
              <a:cs typeface="Montserrat"/>
              <a:sym typeface="Montserrat"/>
            </a:endParaRPr>
          </a:p>
          <a:p>
            <a:pPr indent="-412750" lvl="2" marL="1828800" marR="0" rtl="0" algn="l">
              <a:lnSpc>
                <a:spcPct val="100000"/>
              </a:lnSpc>
              <a:spcBef>
                <a:spcPts val="0"/>
              </a:spcBef>
              <a:spcAft>
                <a:spcPts val="0"/>
              </a:spcAft>
              <a:buClr>
                <a:srgbClr val="434343"/>
              </a:buClr>
              <a:buSzPts val="2900"/>
              <a:buFont typeface="Montserrat"/>
              <a:buChar char="■"/>
            </a:pPr>
            <a:r>
              <a:rPr i="1" lang="en" sz="2900">
                <a:solidFill>
                  <a:srgbClr val="434343"/>
                </a:solidFill>
                <a:latin typeface="Montserrat"/>
                <a:ea typeface="Montserrat"/>
                <a:cs typeface="Montserrat"/>
                <a:sym typeface="Montserrat"/>
              </a:rPr>
              <a:t>How many decision trees to use total in forest?</a:t>
            </a:r>
            <a:endParaRPr i="1"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Number of Features </a:t>
            </a:r>
            <a:endParaRPr sz="2900">
              <a:solidFill>
                <a:srgbClr val="434343"/>
              </a:solidFill>
              <a:latin typeface="Montserrat"/>
              <a:ea typeface="Montserrat"/>
              <a:cs typeface="Montserrat"/>
              <a:sym typeface="Montserrat"/>
            </a:endParaRPr>
          </a:p>
          <a:p>
            <a:pPr indent="-412750" lvl="2" marL="1828800" marR="0" rtl="0" algn="l">
              <a:lnSpc>
                <a:spcPct val="100000"/>
              </a:lnSpc>
              <a:spcBef>
                <a:spcPts val="0"/>
              </a:spcBef>
              <a:spcAft>
                <a:spcPts val="0"/>
              </a:spcAft>
              <a:buClr>
                <a:srgbClr val="434343"/>
              </a:buClr>
              <a:buSzPts val="2900"/>
              <a:buFont typeface="Montserrat"/>
              <a:buChar char="■"/>
            </a:pPr>
            <a:r>
              <a:rPr i="1" lang="en" sz="2900">
                <a:solidFill>
                  <a:srgbClr val="434343"/>
                </a:solidFill>
                <a:latin typeface="Montserrat"/>
                <a:ea typeface="Montserrat"/>
                <a:cs typeface="Montserrat"/>
                <a:sym typeface="Montserrat"/>
              </a:rPr>
              <a:t>How many features to include in each subset?</a:t>
            </a:r>
            <a:endParaRPr i="1" sz="2900">
              <a:solidFill>
                <a:srgbClr val="434343"/>
              </a:solidFill>
              <a:latin typeface="Montserrat"/>
              <a:ea typeface="Montserrat"/>
              <a:cs typeface="Montserrat"/>
              <a:sym typeface="Montserrat"/>
            </a:endParaRPr>
          </a:p>
          <a:p>
            <a:pPr indent="0" lvl="0" marL="1371600" marR="0" rtl="0" algn="l">
              <a:lnSpc>
                <a:spcPct val="100000"/>
              </a:lnSpc>
              <a:spcBef>
                <a:spcPts val="1600"/>
              </a:spcBef>
              <a:spcAft>
                <a:spcPts val="1600"/>
              </a:spcAft>
              <a:buNone/>
            </a:pPr>
            <a:r>
              <a:t/>
            </a:r>
            <a:endParaRPr sz="2900">
              <a:solidFill>
                <a:srgbClr val="434343"/>
              </a:solidFill>
              <a:latin typeface="Montserrat"/>
              <a:ea typeface="Montserrat"/>
              <a:cs typeface="Montserrat"/>
              <a:sym typeface="Montserrat"/>
            </a:endParaRPr>
          </a:p>
        </p:txBody>
      </p:sp>
      <p:pic>
        <p:nvPicPr>
          <p:cNvPr descr="watermark.jpg" id="1016" name="Google Shape;1016;p6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017" name="Google Shape;1017;p6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1" name="Shape 1021"/>
        <p:cNvGrpSpPr/>
        <p:nvPr/>
      </p:nvGrpSpPr>
      <p:grpSpPr>
        <a:xfrm>
          <a:off x="0" y="0"/>
          <a:ext cx="0" cy="0"/>
          <a:chOff x="0" y="0"/>
          <a:chExt cx="0" cy="0"/>
        </a:xfrm>
      </p:grpSpPr>
      <p:sp>
        <p:nvSpPr>
          <p:cNvPr id="1022" name="Google Shape;1022;p6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1023" name="Google Shape;1023;p65"/>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Random Forest Hyperparameters:</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Bootstrap Samples</a:t>
            </a:r>
            <a:endParaRPr sz="2900">
              <a:solidFill>
                <a:srgbClr val="434343"/>
              </a:solidFill>
              <a:latin typeface="Montserrat"/>
              <a:ea typeface="Montserrat"/>
              <a:cs typeface="Montserrat"/>
              <a:sym typeface="Montserrat"/>
            </a:endParaRPr>
          </a:p>
          <a:p>
            <a:pPr indent="-412750" lvl="2" marL="1828800" marR="0" rtl="0" algn="l">
              <a:lnSpc>
                <a:spcPct val="100000"/>
              </a:lnSpc>
              <a:spcBef>
                <a:spcPts val="0"/>
              </a:spcBef>
              <a:spcAft>
                <a:spcPts val="0"/>
              </a:spcAft>
              <a:buClr>
                <a:srgbClr val="434343"/>
              </a:buClr>
              <a:buSzPts val="2900"/>
              <a:buFont typeface="Montserrat"/>
              <a:buChar char="■"/>
            </a:pPr>
            <a:r>
              <a:rPr i="1" lang="en" sz="2900">
                <a:solidFill>
                  <a:srgbClr val="434343"/>
                </a:solidFill>
                <a:latin typeface="Montserrat"/>
                <a:ea typeface="Montserrat"/>
                <a:cs typeface="Montserrat"/>
                <a:sym typeface="Montserrat"/>
              </a:rPr>
              <a:t>Allow for </a:t>
            </a:r>
            <a:r>
              <a:rPr i="1" lang="en" sz="2900">
                <a:solidFill>
                  <a:srgbClr val="434343"/>
                </a:solidFill>
                <a:latin typeface="Montserrat"/>
                <a:ea typeface="Montserrat"/>
                <a:cs typeface="Montserrat"/>
                <a:sym typeface="Montserrat"/>
              </a:rPr>
              <a:t>bootstrap</a:t>
            </a:r>
            <a:r>
              <a:rPr i="1" lang="en" sz="2900">
                <a:solidFill>
                  <a:srgbClr val="434343"/>
                </a:solidFill>
                <a:latin typeface="Montserrat"/>
                <a:ea typeface="Montserrat"/>
                <a:cs typeface="Montserrat"/>
                <a:sym typeface="Montserrat"/>
              </a:rPr>
              <a:t> sampling of each training subset of features?</a:t>
            </a:r>
            <a:endParaRPr i="1"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Out-of-Bag Error</a:t>
            </a:r>
            <a:endParaRPr sz="2900">
              <a:solidFill>
                <a:srgbClr val="434343"/>
              </a:solidFill>
              <a:latin typeface="Montserrat"/>
              <a:ea typeface="Montserrat"/>
              <a:cs typeface="Montserrat"/>
              <a:sym typeface="Montserrat"/>
            </a:endParaRPr>
          </a:p>
          <a:p>
            <a:pPr indent="-412750" lvl="2" marL="1828800" marR="0" rtl="0" algn="l">
              <a:lnSpc>
                <a:spcPct val="100000"/>
              </a:lnSpc>
              <a:spcBef>
                <a:spcPts val="0"/>
              </a:spcBef>
              <a:spcAft>
                <a:spcPts val="0"/>
              </a:spcAft>
              <a:buClr>
                <a:srgbClr val="434343"/>
              </a:buClr>
              <a:buSzPts val="2900"/>
              <a:buFont typeface="Montserrat"/>
              <a:buChar char="■"/>
            </a:pPr>
            <a:r>
              <a:rPr i="1" lang="en" sz="2900">
                <a:solidFill>
                  <a:srgbClr val="434343"/>
                </a:solidFill>
                <a:latin typeface="Montserrat"/>
                <a:ea typeface="Montserrat"/>
                <a:cs typeface="Montserrat"/>
                <a:sym typeface="Montserrat"/>
              </a:rPr>
              <a:t>Calculate OOB error during training?</a:t>
            </a:r>
            <a:endParaRPr i="1" sz="2900">
              <a:solidFill>
                <a:srgbClr val="434343"/>
              </a:solidFill>
              <a:latin typeface="Montserrat"/>
              <a:ea typeface="Montserrat"/>
              <a:cs typeface="Montserrat"/>
              <a:sym typeface="Montserrat"/>
            </a:endParaRPr>
          </a:p>
        </p:txBody>
      </p:sp>
      <p:pic>
        <p:nvPicPr>
          <p:cNvPr descr="watermark.jpg" id="1024" name="Google Shape;1024;p6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025" name="Google Shape;1025;p6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9" name="Shape 1029"/>
        <p:cNvGrpSpPr/>
        <p:nvPr/>
      </p:nvGrpSpPr>
      <p:grpSpPr>
        <a:xfrm>
          <a:off x="0" y="0"/>
          <a:ext cx="0" cy="0"/>
          <a:chOff x="0" y="0"/>
          <a:chExt cx="0" cy="0"/>
        </a:xfrm>
      </p:grpSpPr>
      <p:sp>
        <p:nvSpPr>
          <p:cNvPr id="1030" name="Google Shape;1030;p6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1031" name="Google Shape;1031;p66"/>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Let’s explore these hyperparameters in the next series of lectures!</a:t>
            </a:r>
            <a:endParaRPr sz="2900">
              <a:solidFill>
                <a:srgbClr val="434343"/>
              </a:solidFill>
              <a:latin typeface="Montserrat"/>
              <a:ea typeface="Montserrat"/>
              <a:cs typeface="Montserrat"/>
              <a:sym typeface="Montserrat"/>
            </a:endParaRPr>
          </a:p>
        </p:txBody>
      </p:sp>
      <p:pic>
        <p:nvPicPr>
          <p:cNvPr descr="watermark.jpg" id="1032" name="Google Shape;1032;p6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033" name="Google Shape;1033;p6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7" name="Shape 1037"/>
        <p:cNvGrpSpPr/>
        <p:nvPr/>
      </p:nvGrpSpPr>
      <p:grpSpPr>
        <a:xfrm>
          <a:off x="0" y="0"/>
          <a:ext cx="0" cy="0"/>
          <a:chOff x="0" y="0"/>
          <a:chExt cx="0" cy="0"/>
        </a:xfrm>
      </p:grpSpPr>
      <p:sp>
        <p:nvSpPr>
          <p:cNvPr id="1038" name="Google Shape;1038;p67"/>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Random Forests</a:t>
            </a:r>
            <a:endParaRPr b="1">
              <a:latin typeface="Montserrat"/>
              <a:ea typeface="Montserrat"/>
              <a:cs typeface="Montserrat"/>
              <a:sym typeface="Montserrat"/>
            </a:endParaRPr>
          </a:p>
        </p:txBody>
      </p:sp>
      <p:sp>
        <p:nvSpPr>
          <p:cNvPr id="1039" name="Google Shape;1039;p67"/>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Theory and Intuition: Hyperparameters </a:t>
            </a:r>
            <a:endParaRPr/>
          </a:p>
          <a:p>
            <a:pPr indent="0" lvl="0" marL="0" rtl="0" algn="ctr">
              <a:spcBef>
                <a:spcPts val="0"/>
              </a:spcBef>
              <a:spcAft>
                <a:spcPts val="0"/>
              </a:spcAft>
              <a:buNone/>
            </a:pPr>
            <a:r>
              <a:rPr lang="en"/>
              <a:t>Number of Estimators and Features</a:t>
            </a:r>
            <a:endParaRPr/>
          </a:p>
        </p:txBody>
      </p:sp>
      <p:pic>
        <p:nvPicPr>
          <p:cNvPr descr="watermark.jpg" id="1040" name="Google Shape;1040;p6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041" name="Google Shape;1041;p6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5" name="Shape 1045"/>
        <p:cNvGrpSpPr/>
        <p:nvPr/>
      </p:nvGrpSpPr>
      <p:grpSpPr>
        <a:xfrm>
          <a:off x="0" y="0"/>
          <a:ext cx="0" cy="0"/>
          <a:chOff x="0" y="0"/>
          <a:chExt cx="0" cy="0"/>
        </a:xfrm>
      </p:grpSpPr>
      <p:sp>
        <p:nvSpPr>
          <p:cNvPr id="1046" name="Google Shape;1046;p6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1047" name="Google Shape;1047;p68"/>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Random Forest Hyperparameters:</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Number of Estimators</a:t>
            </a:r>
            <a:endParaRPr sz="2900">
              <a:solidFill>
                <a:srgbClr val="434343"/>
              </a:solidFill>
              <a:latin typeface="Montserrat"/>
              <a:ea typeface="Montserrat"/>
              <a:cs typeface="Montserrat"/>
              <a:sym typeface="Montserrat"/>
            </a:endParaRPr>
          </a:p>
          <a:p>
            <a:pPr indent="-412750" lvl="2" marL="1828800" marR="0" rtl="0" algn="l">
              <a:lnSpc>
                <a:spcPct val="100000"/>
              </a:lnSpc>
              <a:spcBef>
                <a:spcPts val="0"/>
              </a:spcBef>
              <a:spcAft>
                <a:spcPts val="0"/>
              </a:spcAft>
              <a:buClr>
                <a:srgbClr val="434343"/>
              </a:buClr>
              <a:buSzPts val="2900"/>
              <a:buFont typeface="Montserrat"/>
              <a:buChar char="■"/>
            </a:pPr>
            <a:r>
              <a:rPr i="1" lang="en" sz="2900">
                <a:solidFill>
                  <a:srgbClr val="434343"/>
                </a:solidFill>
                <a:latin typeface="Montserrat"/>
                <a:ea typeface="Montserrat"/>
                <a:cs typeface="Montserrat"/>
                <a:sym typeface="Montserrat"/>
              </a:rPr>
              <a:t>How many decision trees to use total in forest?</a:t>
            </a:r>
            <a:endParaRPr i="1"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Number of Features </a:t>
            </a:r>
            <a:endParaRPr sz="2900">
              <a:solidFill>
                <a:srgbClr val="434343"/>
              </a:solidFill>
              <a:latin typeface="Montserrat"/>
              <a:ea typeface="Montserrat"/>
              <a:cs typeface="Montserrat"/>
              <a:sym typeface="Montserrat"/>
            </a:endParaRPr>
          </a:p>
          <a:p>
            <a:pPr indent="-412750" lvl="2" marL="1828800" marR="0" rtl="0" algn="l">
              <a:lnSpc>
                <a:spcPct val="100000"/>
              </a:lnSpc>
              <a:spcBef>
                <a:spcPts val="0"/>
              </a:spcBef>
              <a:spcAft>
                <a:spcPts val="0"/>
              </a:spcAft>
              <a:buClr>
                <a:srgbClr val="434343"/>
              </a:buClr>
              <a:buSzPts val="2900"/>
              <a:buFont typeface="Montserrat"/>
              <a:buChar char="■"/>
            </a:pPr>
            <a:r>
              <a:rPr i="1" lang="en" sz="2900">
                <a:solidFill>
                  <a:srgbClr val="434343"/>
                </a:solidFill>
                <a:latin typeface="Montserrat"/>
                <a:ea typeface="Montserrat"/>
                <a:cs typeface="Montserrat"/>
                <a:sym typeface="Montserrat"/>
              </a:rPr>
              <a:t>How many features to include in each subset?</a:t>
            </a:r>
            <a:endParaRPr i="1" sz="2900">
              <a:solidFill>
                <a:srgbClr val="434343"/>
              </a:solidFill>
              <a:latin typeface="Montserrat"/>
              <a:ea typeface="Montserrat"/>
              <a:cs typeface="Montserrat"/>
              <a:sym typeface="Montserrat"/>
            </a:endParaRPr>
          </a:p>
          <a:p>
            <a:pPr indent="0" lvl="0" marL="1371600" marR="0" rtl="0" algn="l">
              <a:lnSpc>
                <a:spcPct val="100000"/>
              </a:lnSpc>
              <a:spcBef>
                <a:spcPts val="1600"/>
              </a:spcBef>
              <a:spcAft>
                <a:spcPts val="1600"/>
              </a:spcAft>
              <a:buNone/>
            </a:pPr>
            <a:r>
              <a:t/>
            </a:r>
            <a:endParaRPr sz="2900">
              <a:solidFill>
                <a:srgbClr val="434343"/>
              </a:solidFill>
              <a:latin typeface="Montserrat"/>
              <a:ea typeface="Montserrat"/>
              <a:cs typeface="Montserrat"/>
              <a:sym typeface="Montserrat"/>
            </a:endParaRPr>
          </a:p>
        </p:txBody>
      </p:sp>
      <p:pic>
        <p:nvPicPr>
          <p:cNvPr descr="watermark.jpg" id="1048" name="Google Shape;1048;p6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049" name="Google Shape;1049;p6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3" name="Shape 1053"/>
        <p:cNvGrpSpPr/>
        <p:nvPr/>
      </p:nvGrpSpPr>
      <p:grpSpPr>
        <a:xfrm>
          <a:off x="0" y="0"/>
          <a:ext cx="0" cy="0"/>
          <a:chOff x="0" y="0"/>
          <a:chExt cx="0" cy="0"/>
        </a:xfrm>
      </p:grpSpPr>
      <p:sp>
        <p:nvSpPr>
          <p:cNvPr id="1054" name="Google Shape;1054;p6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1055" name="Google Shape;1055;p69"/>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Number of Estimators</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Intuitively, we know the more decision trees, the more opportunities to learn from a </a:t>
            </a:r>
            <a:r>
              <a:rPr lang="en" sz="2900">
                <a:solidFill>
                  <a:srgbClr val="434343"/>
                </a:solidFill>
                <a:latin typeface="Montserrat"/>
                <a:ea typeface="Montserrat"/>
                <a:cs typeface="Montserrat"/>
                <a:sym typeface="Montserrat"/>
              </a:rPr>
              <a:t>variety</a:t>
            </a:r>
            <a:r>
              <a:rPr lang="en" sz="2900">
                <a:solidFill>
                  <a:srgbClr val="434343"/>
                </a:solidFill>
                <a:latin typeface="Montserrat"/>
                <a:ea typeface="Montserrat"/>
                <a:cs typeface="Montserrat"/>
                <a:sym typeface="Montserrat"/>
              </a:rPr>
              <a:t> of feature subset combinations.  </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Is there a limit to adding more trees?</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Is there a danger of overfitting?</a:t>
            </a:r>
            <a:endParaRPr sz="2900">
              <a:solidFill>
                <a:srgbClr val="434343"/>
              </a:solidFill>
              <a:latin typeface="Montserrat"/>
              <a:ea typeface="Montserrat"/>
              <a:cs typeface="Montserrat"/>
              <a:sym typeface="Montserrat"/>
            </a:endParaRPr>
          </a:p>
          <a:p>
            <a:pPr indent="0" lvl="0" marL="1371600" marR="0" rtl="0" algn="l">
              <a:lnSpc>
                <a:spcPct val="100000"/>
              </a:lnSpc>
              <a:spcBef>
                <a:spcPts val="1600"/>
              </a:spcBef>
              <a:spcAft>
                <a:spcPts val="1600"/>
              </a:spcAft>
              <a:buNone/>
            </a:pPr>
            <a:r>
              <a:t/>
            </a:r>
            <a:endParaRPr sz="2900">
              <a:solidFill>
                <a:srgbClr val="434343"/>
              </a:solidFill>
              <a:latin typeface="Montserrat"/>
              <a:ea typeface="Montserrat"/>
              <a:cs typeface="Montserrat"/>
              <a:sym typeface="Montserrat"/>
            </a:endParaRPr>
          </a:p>
        </p:txBody>
      </p:sp>
      <p:pic>
        <p:nvPicPr>
          <p:cNvPr descr="watermark.jpg" id="1056" name="Google Shape;1056;p6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057" name="Google Shape;1057;p6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1" name="Shape 1061"/>
        <p:cNvGrpSpPr/>
        <p:nvPr/>
      </p:nvGrpSpPr>
      <p:grpSpPr>
        <a:xfrm>
          <a:off x="0" y="0"/>
          <a:ext cx="0" cy="0"/>
          <a:chOff x="0" y="0"/>
          <a:chExt cx="0" cy="0"/>
        </a:xfrm>
      </p:grpSpPr>
      <p:sp>
        <p:nvSpPr>
          <p:cNvPr id="1062" name="Google Shape;1062;p7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1063" name="Google Shape;1063;p70"/>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From Leo Breiman’s official page on Random Forests:</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a:t>
            </a:r>
            <a:r>
              <a:rPr i="1" lang="en" sz="2900">
                <a:solidFill>
                  <a:srgbClr val="434343"/>
                </a:solidFill>
                <a:latin typeface="Montserrat"/>
                <a:ea typeface="Montserrat"/>
                <a:cs typeface="Montserrat"/>
                <a:sym typeface="Montserrat"/>
              </a:rPr>
              <a:t>Random forests does not overfit. You can run as many trees as you want. It is fast.</a:t>
            </a:r>
            <a:r>
              <a:rPr lang="en" sz="2900">
                <a:solidFill>
                  <a:srgbClr val="434343"/>
                </a:solidFill>
                <a:latin typeface="Montserrat"/>
                <a:ea typeface="Montserrat"/>
                <a:cs typeface="Montserrat"/>
                <a:sym typeface="Montserrat"/>
              </a:rPr>
              <a:t>”</a:t>
            </a:r>
            <a:endParaRPr sz="2900">
              <a:solidFill>
                <a:srgbClr val="434343"/>
              </a:solidFill>
              <a:latin typeface="Montserrat"/>
              <a:ea typeface="Montserrat"/>
              <a:cs typeface="Montserrat"/>
              <a:sym typeface="Montserrat"/>
            </a:endParaRPr>
          </a:p>
          <a:p>
            <a:pPr indent="0" lvl="0" marL="914400" marR="0" rtl="0" algn="l">
              <a:lnSpc>
                <a:spcPct val="100000"/>
              </a:lnSpc>
              <a:spcBef>
                <a:spcPts val="1600"/>
              </a:spcBef>
              <a:spcAft>
                <a:spcPts val="0"/>
              </a:spcAft>
              <a:buNone/>
            </a:pPr>
            <a:r>
              <a:t/>
            </a:r>
            <a:endParaRPr b="1" sz="1500">
              <a:solidFill>
                <a:srgbClr val="434343"/>
              </a:solidFill>
              <a:latin typeface="Montserrat"/>
              <a:ea typeface="Montserrat"/>
              <a:cs typeface="Montserrat"/>
              <a:sym typeface="Montserrat"/>
            </a:endParaRPr>
          </a:p>
          <a:p>
            <a:pPr indent="-323850" lvl="0" marL="457200" marR="0" rtl="0" algn="l">
              <a:lnSpc>
                <a:spcPct val="100000"/>
              </a:lnSpc>
              <a:spcBef>
                <a:spcPts val="1600"/>
              </a:spcBef>
              <a:spcAft>
                <a:spcPts val="0"/>
              </a:spcAft>
              <a:buClr>
                <a:srgbClr val="434343"/>
              </a:buClr>
              <a:buSzPts val="1500"/>
              <a:buFont typeface="Montserrat"/>
              <a:buChar char="●"/>
            </a:pPr>
            <a:r>
              <a:rPr b="1" lang="en" sz="1500">
                <a:solidFill>
                  <a:srgbClr val="434343"/>
                </a:solidFill>
                <a:latin typeface="Montserrat"/>
                <a:ea typeface="Montserrat"/>
                <a:cs typeface="Montserrat"/>
                <a:sym typeface="Montserrat"/>
              </a:rPr>
              <a:t>www.stat.berkeley.edu/~breiman/RandomForests/cc_home.htm#remarks</a:t>
            </a:r>
            <a:endParaRPr b="1" sz="1500">
              <a:solidFill>
                <a:srgbClr val="434343"/>
              </a:solidFill>
              <a:latin typeface="Montserrat"/>
              <a:ea typeface="Montserrat"/>
              <a:cs typeface="Montserrat"/>
              <a:sym typeface="Montserrat"/>
            </a:endParaRPr>
          </a:p>
          <a:p>
            <a:pPr indent="0" lvl="0" marL="1371600" marR="0" rtl="0" algn="l">
              <a:lnSpc>
                <a:spcPct val="100000"/>
              </a:lnSpc>
              <a:spcBef>
                <a:spcPts val="1600"/>
              </a:spcBef>
              <a:spcAft>
                <a:spcPts val="1600"/>
              </a:spcAft>
              <a:buNone/>
            </a:pPr>
            <a:r>
              <a:t/>
            </a:r>
            <a:endParaRPr sz="2900">
              <a:solidFill>
                <a:srgbClr val="434343"/>
              </a:solidFill>
              <a:latin typeface="Montserrat"/>
              <a:ea typeface="Montserrat"/>
              <a:cs typeface="Montserrat"/>
              <a:sym typeface="Montserrat"/>
            </a:endParaRPr>
          </a:p>
        </p:txBody>
      </p:sp>
      <p:pic>
        <p:nvPicPr>
          <p:cNvPr descr="watermark.jpg" id="1064" name="Google Shape;1064;p7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065" name="Google Shape;1065;p7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9" name="Shape 1069"/>
        <p:cNvGrpSpPr/>
        <p:nvPr/>
      </p:nvGrpSpPr>
      <p:grpSpPr>
        <a:xfrm>
          <a:off x="0" y="0"/>
          <a:ext cx="0" cy="0"/>
          <a:chOff x="0" y="0"/>
          <a:chExt cx="0" cy="0"/>
        </a:xfrm>
      </p:grpSpPr>
      <p:sp>
        <p:nvSpPr>
          <p:cNvPr id="1070" name="Google Shape;1070;p7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1071" name="Google Shape;1071;p71"/>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How to choose number of trees?</a:t>
            </a:r>
            <a:endParaRPr sz="2900">
              <a:solidFill>
                <a:srgbClr val="434343"/>
              </a:solidFill>
              <a:latin typeface="Montserrat"/>
              <a:ea typeface="Montserrat"/>
              <a:cs typeface="Montserrat"/>
              <a:sym typeface="Montserrat"/>
            </a:endParaRPr>
          </a:p>
          <a:p>
            <a:pPr indent="-412750" lvl="1"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Reasonable Default Value: 100</a:t>
            </a:r>
            <a:endParaRPr sz="2900">
              <a:solidFill>
                <a:srgbClr val="434343"/>
              </a:solidFill>
              <a:latin typeface="Montserrat"/>
              <a:ea typeface="Montserrat"/>
              <a:cs typeface="Montserrat"/>
              <a:sym typeface="Montserrat"/>
            </a:endParaRPr>
          </a:p>
          <a:p>
            <a:pPr indent="-412750" lvl="1"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Publications suggest 64-128 trees.</a:t>
            </a:r>
            <a:endParaRPr sz="2900">
              <a:solidFill>
                <a:srgbClr val="434343"/>
              </a:solidFill>
              <a:latin typeface="Montserrat"/>
              <a:ea typeface="Montserrat"/>
              <a:cs typeface="Montserrat"/>
              <a:sym typeface="Montserrat"/>
            </a:endParaRPr>
          </a:p>
          <a:p>
            <a:pPr indent="-412750" lvl="1"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Cross Validate a grid search of trees.</a:t>
            </a:r>
            <a:endParaRPr sz="2900">
              <a:solidFill>
                <a:srgbClr val="434343"/>
              </a:solidFill>
              <a:latin typeface="Montserrat"/>
              <a:ea typeface="Montserrat"/>
              <a:cs typeface="Montserrat"/>
              <a:sym typeface="Montserrat"/>
            </a:endParaRPr>
          </a:p>
          <a:p>
            <a:pPr indent="-412750" lvl="1"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Plot Error versus number of trees (similar to elbow method of KNN).</a:t>
            </a:r>
            <a:endParaRPr sz="2900">
              <a:solidFill>
                <a:srgbClr val="434343"/>
              </a:solidFill>
              <a:latin typeface="Montserrat"/>
              <a:ea typeface="Montserrat"/>
              <a:cs typeface="Montserrat"/>
              <a:sym typeface="Montserrat"/>
            </a:endParaRPr>
          </a:p>
          <a:p>
            <a:pPr indent="-412750" lvl="2"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Should notice diminishing error reduction after some N trees.</a:t>
            </a:r>
            <a:endParaRPr sz="2900">
              <a:solidFill>
                <a:srgbClr val="434343"/>
              </a:solidFill>
              <a:latin typeface="Montserrat"/>
              <a:ea typeface="Montserrat"/>
              <a:cs typeface="Montserrat"/>
              <a:sym typeface="Montserrat"/>
            </a:endParaRPr>
          </a:p>
          <a:p>
            <a:pPr indent="0" lvl="0" marL="1371600" marR="0" rtl="0" algn="l">
              <a:lnSpc>
                <a:spcPct val="100000"/>
              </a:lnSpc>
              <a:spcBef>
                <a:spcPts val="1600"/>
              </a:spcBef>
              <a:spcAft>
                <a:spcPts val="1600"/>
              </a:spcAft>
              <a:buNone/>
            </a:pPr>
            <a:r>
              <a:t/>
            </a:r>
            <a:endParaRPr sz="2900">
              <a:solidFill>
                <a:srgbClr val="434343"/>
              </a:solidFill>
              <a:latin typeface="Montserrat"/>
              <a:ea typeface="Montserrat"/>
              <a:cs typeface="Montserrat"/>
              <a:sym typeface="Montserrat"/>
            </a:endParaRPr>
          </a:p>
        </p:txBody>
      </p:sp>
      <p:pic>
        <p:nvPicPr>
          <p:cNvPr descr="watermark.jpg" id="1072" name="Google Shape;1072;p7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073" name="Google Shape;1073;p7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94" name="Google Shape;94;p18"/>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Why not just continue to use Decision Trees? </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What is the motivation behind Random Forests and how do they improve on Decision Trees?</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Let’s think back to the construction of a single decision tree...</a:t>
            </a:r>
            <a:endParaRPr sz="2900">
              <a:solidFill>
                <a:srgbClr val="434343"/>
              </a:solidFill>
              <a:latin typeface="Montserrat"/>
              <a:ea typeface="Montserrat"/>
              <a:cs typeface="Montserrat"/>
              <a:sym typeface="Montserrat"/>
            </a:endParaRPr>
          </a:p>
          <a:p>
            <a:pPr indent="0" lvl="0" marL="914400" marR="0" rtl="0" algn="l">
              <a:lnSpc>
                <a:spcPct val="100000"/>
              </a:lnSpc>
              <a:spcBef>
                <a:spcPts val="1600"/>
              </a:spcBef>
              <a:spcAft>
                <a:spcPts val="1600"/>
              </a:spcAft>
              <a:buNone/>
            </a:pPr>
            <a:r>
              <a:t/>
            </a:r>
            <a:endParaRPr sz="2900">
              <a:solidFill>
                <a:srgbClr val="434343"/>
              </a:solidFill>
              <a:latin typeface="Montserrat"/>
              <a:ea typeface="Montserrat"/>
              <a:cs typeface="Montserrat"/>
              <a:sym typeface="Montserrat"/>
            </a:endParaRPr>
          </a:p>
        </p:txBody>
      </p:sp>
      <p:pic>
        <p:nvPicPr>
          <p:cNvPr descr="watermark.jpg" id="95" name="Google Shape;95;p1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96" name="Google Shape;96;p1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7" name="Shape 1077"/>
        <p:cNvGrpSpPr/>
        <p:nvPr/>
      </p:nvGrpSpPr>
      <p:grpSpPr>
        <a:xfrm>
          <a:off x="0" y="0"/>
          <a:ext cx="0" cy="0"/>
          <a:chOff x="0" y="0"/>
          <a:chExt cx="0" cy="0"/>
        </a:xfrm>
      </p:grpSpPr>
      <p:sp>
        <p:nvSpPr>
          <p:cNvPr id="1078" name="Google Shape;1078;p7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1079" name="Google Shape;1079;p72"/>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Error vs. Trees</a:t>
            </a:r>
            <a:endParaRPr sz="2900">
              <a:solidFill>
                <a:srgbClr val="434343"/>
              </a:solidFill>
              <a:latin typeface="Montserrat"/>
              <a:ea typeface="Montserrat"/>
              <a:cs typeface="Montserrat"/>
              <a:sym typeface="Montserrat"/>
            </a:endParaRPr>
          </a:p>
          <a:p>
            <a:pPr indent="0" lvl="0" marL="1371600" marR="0" rtl="0" algn="l">
              <a:lnSpc>
                <a:spcPct val="100000"/>
              </a:lnSpc>
              <a:spcBef>
                <a:spcPts val="1600"/>
              </a:spcBef>
              <a:spcAft>
                <a:spcPts val="1600"/>
              </a:spcAft>
              <a:buNone/>
            </a:pPr>
            <a:r>
              <a:t/>
            </a:r>
            <a:endParaRPr sz="2900">
              <a:solidFill>
                <a:srgbClr val="434343"/>
              </a:solidFill>
              <a:latin typeface="Montserrat"/>
              <a:ea typeface="Montserrat"/>
              <a:cs typeface="Montserrat"/>
              <a:sym typeface="Montserrat"/>
            </a:endParaRPr>
          </a:p>
        </p:txBody>
      </p:sp>
      <p:pic>
        <p:nvPicPr>
          <p:cNvPr descr="watermark.jpg" id="1080" name="Google Shape;1080;p7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081" name="Google Shape;1081;p7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1082" name="Google Shape;1082;p72"/>
          <p:cNvSpPr/>
          <p:nvPr/>
        </p:nvSpPr>
        <p:spPr>
          <a:xfrm>
            <a:off x="2435950" y="1882350"/>
            <a:ext cx="4861500" cy="2686500"/>
          </a:xfrm>
          <a:prstGeom prst="rect">
            <a:avLst/>
          </a:prstGeom>
          <a:no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72"/>
          <p:cNvSpPr txBox="1"/>
          <p:nvPr/>
        </p:nvSpPr>
        <p:spPr>
          <a:xfrm>
            <a:off x="1434425" y="2764375"/>
            <a:ext cx="805200" cy="477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900">
                <a:latin typeface="Montserrat"/>
                <a:ea typeface="Montserrat"/>
                <a:cs typeface="Montserrat"/>
                <a:sym typeface="Montserrat"/>
              </a:rPr>
              <a:t>Error</a:t>
            </a:r>
            <a:endParaRPr sz="1900">
              <a:latin typeface="Montserrat"/>
              <a:ea typeface="Montserrat"/>
              <a:cs typeface="Montserrat"/>
              <a:sym typeface="Montserrat"/>
            </a:endParaRPr>
          </a:p>
        </p:txBody>
      </p:sp>
      <p:sp>
        <p:nvSpPr>
          <p:cNvPr id="1084" name="Google Shape;1084;p72"/>
          <p:cNvSpPr txBox="1"/>
          <p:nvPr/>
        </p:nvSpPr>
        <p:spPr>
          <a:xfrm>
            <a:off x="3023775" y="4598800"/>
            <a:ext cx="3897900" cy="477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900">
                <a:latin typeface="Montserrat"/>
                <a:ea typeface="Montserrat"/>
                <a:cs typeface="Montserrat"/>
                <a:sym typeface="Montserrat"/>
              </a:rPr>
              <a:t>Number of Estimators (Trees)</a:t>
            </a:r>
            <a:endParaRPr sz="1900">
              <a:latin typeface="Montserrat"/>
              <a:ea typeface="Montserrat"/>
              <a:cs typeface="Montserrat"/>
              <a:sym typeface="Montserrat"/>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8" name="Shape 1088"/>
        <p:cNvGrpSpPr/>
        <p:nvPr/>
      </p:nvGrpSpPr>
      <p:grpSpPr>
        <a:xfrm>
          <a:off x="0" y="0"/>
          <a:ext cx="0" cy="0"/>
          <a:chOff x="0" y="0"/>
          <a:chExt cx="0" cy="0"/>
        </a:xfrm>
      </p:grpSpPr>
      <p:sp>
        <p:nvSpPr>
          <p:cNvPr id="1089" name="Google Shape;1089;p7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1090" name="Google Shape;1090;p73"/>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Error vs. Trees</a:t>
            </a:r>
            <a:endParaRPr sz="2900">
              <a:solidFill>
                <a:srgbClr val="434343"/>
              </a:solidFill>
              <a:latin typeface="Montserrat"/>
              <a:ea typeface="Montserrat"/>
              <a:cs typeface="Montserrat"/>
              <a:sym typeface="Montserrat"/>
            </a:endParaRPr>
          </a:p>
          <a:p>
            <a:pPr indent="0" lvl="0" marL="1371600" marR="0" rtl="0" algn="l">
              <a:lnSpc>
                <a:spcPct val="100000"/>
              </a:lnSpc>
              <a:spcBef>
                <a:spcPts val="1600"/>
              </a:spcBef>
              <a:spcAft>
                <a:spcPts val="1600"/>
              </a:spcAft>
              <a:buNone/>
            </a:pPr>
            <a:r>
              <a:t/>
            </a:r>
            <a:endParaRPr sz="2900">
              <a:solidFill>
                <a:srgbClr val="434343"/>
              </a:solidFill>
              <a:latin typeface="Montserrat"/>
              <a:ea typeface="Montserrat"/>
              <a:cs typeface="Montserrat"/>
              <a:sym typeface="Montserrat"/>
            </a:endParaRPr>
          </a:p>
        </p:txBody>
      </p:sp>
      <p:pic>
        <p:nvPicPr>
          <p:cNvPr descr="watermark.jpg" id="1091" name="Google Shape;1091;p7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092" name="Google Shape;1092;p7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1093" name="Google Shape;1093;p73"/>
          <p:cNvSpPr/>
          <p:nvPr/>
        </p:nvSpPr>
        <p:spPr>
          <a:xfrm>
            <a:off x="2435950" y="1882350"/>
            <a:ext cx="4861500" cy="2686500"/>
          </a:xfrm>
          <a:prstGeom prst="rect">
            <a:avLst/>
          </a:prstGeom>
          <a:no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73"/>
          <p:cNvSpPr txBox="1"/>
          <p:nvPr/>
        </p:nvSpPr>
        <p:spPr>
          <a:xfrm>
            <a:off x="1434425" y="2764375"/>
            <a:ext cx="805200" cy="477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900">
                <a:latin typeface="Montserrat"/>
                <a:ea typeface="Montserrat"/>
                <a:cs typeface="Montserrat"/>
                <a:sym typeface="Montserrat"/>
              </a:rPr>
              <a:t>Error</a:t>
            </a:r>
            <a:endParaRPr sz="1900">
              <a:latin typeface="Montserrat"/>
              <a:ea typeface="Montserrat"/>
              <a:cs typeface="Montserrat"/>
              <a:sym typeface="Montserrat"/>
            </a:endParaRPr>
          </a:p>
        </p:txBody>
      </p:sp>
      <p:sp>
        <p:nvSpPr>
          <p:cNvPr id="1095" name="Google Shape;1095;p73"/>
          <p:cNvSpPr txBox="1"/>
          <p:nvPr/>
        </p:nvSpPr>
        <p:spPr>
          <a:xfrm>
            <a:off x="3023775" y="4598800"/>
            <a:ext cx="3897900" cy="477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900">
                <a:latin typeface="Montserrat"/>
                <a:ea typeface="Montserrat"/>
                <a:cs typeface="Montserrat"/>
                <a:sym typeface="Montserrat"/>
              </a:rPr>
              <a:t>Number of Estimators (Trees)</a:t>
            </a:r>
            <a:endParaRPr sz="1900">
              <a:latin typeface="Montserrat"/>
              <a:ea typeface="Montserrat"/>
              <a:cs typeface="Montserrat"/>
              <a:sym typeface="Montserrat"/>
            </a:endParaRPr>
          </a:p>
        </p:txBody>
      </p:sp>
      <p:sp>
        <p:nvSpPr>
          <p:cNvPr id="1096" name="Google Shape;1096;p73"/>
          <p:cNvSpPr/>
          <p:nvPr/>
        </p:nvSpPr>
        <p:spPr>
          <a:xfrm>
            <a:off x="2451350" y="2143875"/>
            <a:ext cx="4625550" cy="1937575"/>
          </a:xfrm>
          <a:custGeom>
            <a:rect b="b" l="l" r="r" t="t"/>
            <a:pathLst>
              <a:path extrusionOk="0" h="77503" w="185022">
                <a:moveTo>
                  <a:pt x="0" y="0"/>
                </a:moveTo>
                <a:cubicBezTo>
                  <a:pt x="3761" y="8889"/>
                  <a:pt x="13880" y="41778"/>
                  <a:pt x="22563" y="53333"/>
                </a:cubicBezTo>
                <a:cubicBezTo>
                  <a:pt x="31247" y="64889"/>
                  <a:pt x="39657" y="65675"/>
                  <a:pt x="52101" y="69333"/>
                </a:cubicBezTo>
                <a:cubicBezTo>
                  <a:pt x="64545" y="72991"/>
                  <a:pt x="82870" y="73948"/>
                  <a:pt x="97229" y="75281"/>
                </a:cubicBezTo>
                <a:cubicBezTo>
                  <a:pt x="111588" y="76614"/>
                  <a:pt x="123622" y="76990"/>
                  <a:pt x="138254" y="77332"/>
                </a:cubicBezTo>
                <a:cubicBezTo>
                  <a:pt x="152886" y="77674"/>
                  <a:pt x="177227" y="77332"/>
                  <a:pt x="185022" y="77332"/>
                </a:cubicBezTo>
              </a:path>
            </a:pathLst>
          </a:custGeom>
          <a:noFill/>
          <a:ln cap="flat" cmpd="sng" w="28575">
            <a:solidFill>
              <a:srgbClr val="A64D79"/>
            </a:solidFill>
            <a:prstDash val="solid"/>
            <a:round/>
            <a:headEnd len="med" w="med" type="none"/>
            <a:tailEnd len="med" w="med" type="triangle"/>
          </a:ln>
        </p:spPr>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0" name="Shape 1100"/>
        <p:cNvGrpSpPr/>
        <p:nvPr/>
      </p:nvGrpSpPr>
      <p:grpSpPr>
        <a:xfrm>
          <a:off x="0" y="0"/>
          <a:ext cx="0" cy="0"/>
          <a:chOff x="0" y="0"/>
          <a:chExt cx="0" cy="0"/>
        </a:xfrm>
      </p:grpSpPr>
      <p:sp>
        <p:nvSpPr>
          <p:cNvPr id="1101" name="Google Shape;1101;p7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1102" name="Google Shape;1102;p74"/>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After a certain number of trees, two things that can occur:</a:t>
            </a:r>
            <a:endParaRPr sz="2900">
              <a:solidFill>
                <a:srgbClr val="434343"/>
              </a:solidFill>
              <a:latin typeface="Montserrat"/>
              <a:ea typeface="Montserrat"/>
              <a:cs typeface="Montserrat"/>
              <a:sym typeface="Montserrat"/>
            </a:endParaRPr>
          </a:p>
          <a:p>
            <a:pPr indent="-412750" lvl="1"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Different random selections don’t reveal any more information.</a:t>
            </a:r>
            <a:endParaRPr sz="2900">
              <a:solidFill>
                <a:srgbClr val="434343"/>
              </a:solidFill>
              <a:latin typeface="Montserrat"/>
              <a:ea typeface="Montserrat"/>
              <a:cs typeface="Montserrat"/>
              <a:sym typeface="Montserrat"/>
            </a:endParaRPr>
          </a:p>
          <a:p>
            <a:pPr indent="-412750" lvl="2"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Trees become highly correlated.</a:t>
            </a:r>
            <a:endParaRPr sz="2900">
              <a:solidFill>
                <a:srgbClr val="434343"/>
              </a:solidFill>
              <a:latin typeface="Montserrat"/>
              <a:ea typeface="Montserrat"/>
              <a:cs typeface="Montserrat"/>
              <a:sym typeface="Montserrat"/>
            </a:endParaRPr>
          </a:p>
          <a:p>
            <a:pPr indent="-412750" lvl="1"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Different random selections are simply duplicating trees that have already been created.</a:t>
            </a:r>
            <a:endParaRPr sz="2900">
              <a:solidFill>
                <a:srgbClr val="434343"/>
              </a:solidFill>
              <a:latin typeface="Montserrat"/>
              <a:ea typeface="Montserrat"/>
              <a:cs typeface="Montserrat"/>
              <a:sym typeface="Montserrat"/>
            </a:endParaRPr>
          </a:p>
          <a:p>
            <a:pPr indent="0" lvl="0" marL="1371600" marR="0" rtl="0" algn="l">
              <a:lnSpc>
                <a:spcPct val="100000"/>
              </a:lnSpc>
              <a:spcBef>
                <a:spcPts val="1600"/>
              </a:spcBef>
              <a:spcAft>
                <a:spcPts val="1600"/>
              </a:spcAft>
              <a:buNone/>
            </a:pPr>
            <a:r>
              <a:t/>
            </a:r>
            <a:endParaRPr sz="2900">
              <a:solidFill>
                <a:srgbClr val="434343"/>
              </a:solidFill>
              <a:latin typeface="Montserrat"/>
              <a:ea typeface="Montserrat"/>
              <a:cs typeface="Montserrat"/>
              <a:sym typeface="Montserrat"/>
            </a:endParaRPr>
          </a:p>
        </p:txBody>
      </p:sp>
      <p:pic>
        <p:nvPicPr>
          <p:cNvPr descr="watermark.jpg" id="1103" name="Google Shape;1103;p7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104" name="Google Shape;1104;p7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8" name="Shape 1108"/>
        <p:cNvGrpSpPr/>
        <p:nvPr/>
      </p:nvGrpSpPr>
      <p:grpSpPr>
        <a:xfrm>
          <a:off x="0" y="0"/>
          <a:ext cx="0" cy="0"/>
          <a:chOff x="0" y="0"/>
          <a:chExt cx="0" cy="0"/>
        </a:xfrm>
      </p:grpSpPr>
      <p:sp>
        <p:nvSpPr>
          <p:cNvPr id="1109" name="Google Shape;1109;p7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1110" name="Google Shape;1110;p75"/>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This allows us to be quite lenient in setting number of estimators hyperparameters, as overfitting is of minimal concern.</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Now let’s discuss how to choose the number of features to randomly select at each split.</a:t>
            </a:r>
            <a:endParaRPr sz="2900">
              <a:solidFill>
                <a:srgbClr val="434343"/>
              </a:solidFill>
              <a:latin typeface="Montserrat"/>
              <a:ea typeface="Montserrat"/>
              <a:cs typeface="Montserrat"/>
              <a:sym typeface="Montserrat"/>
            </a:endParaRPr>
          </a:p>
          <a:p>
            <a:pPr indent="0" lvl="0" marL="1371600" marR="0" rtl="0" algn="l">
              <a:lnSpc>
                <a:spcPct val="100000"/>
              </a:lnSpc>
              <a:spcBef>
                <a:spcPts val="1600"/>
              </a:spcBef>
              <a:spcAft>
                <a:spcPts val="1600"/>
              </a:spcAft>
              <a:buNone/>
            </a:pPr>
            <a:r>
              <a:t/>
            </a:r>
            <a:endParaRPr sz="2900">
              <a:solidFill>
                <a:srgbClr val="434343"/>
              </a:solidFill>
              <a:latin typeface="Montserrat"/>
              <a:ea typeface="Montserrat"/>
              <a:cs typeface="Montserrat"/>
              <a:sym typeface="Montserrat"/>
            </a:endParaRPr>
          </a:p>
        </p:txBody>
      </p:sp>
      <p:pic>
        <p:nvPicPr>
          <p:cNvPr descr="watermark.jpg" id="1111" name="Google Shape;1111;p7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112" name="Google Shape;1112;p7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6" name="Shape 1116"/>
        <p:cNvGrpSpPr/>
        <p:nvPr/>
      </p:nvGrpSpPr>
      <p:grpSpPr>
        <a:xfrm>
          <a:off x="0" y="0"/>
          <a:ext cx="0" cy="0"/>
          <a:chOff x="0" y="0"/>
          <a:chExt cx="0" cy="0"/>
        </a:xfrm>
      </p:grpSpPr>
      <p:sp>
        <p:nvSpPr>
          <p:cNvPr id="1117" name="Google Shape;1117;p7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1118" name="Google Shape;1118;p76"/>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Random Forest Hyperparameters:</a:t>
            </a:r>
            <a:endParaRPr i="1"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Number of Features </a:t>
            </a:r>
            <a:endParaRPr sz="2900">
              <a:solidFill>
                <a:srgbClr val="434343"/>
              </a:solidFill>
              <a:latin typeface="Montserrat"/>
              <a:ea typeface="Montserrat"/>
              <a:cs typeface="Montserrat"/>
              <a:sym typeface="Montserrat"/>
            </a:endParaRPr>
          </a:p>
          <a:p>
            <a:pPr indent="-412750" lvl="2" marL="1828800" marR="0" rtl="0" algn="l">
              <a:lnSpc>
                <a:spcPct val="100000"/>
              </a:lnSpc>
              <a:spcBef>
                <a:spcPts val="0"/>
              </a:spcBef>
              <a:spcAft>
                <a:spcPts val="0"/>
              </a:spcAft>
              <a:buClr>
                <a:srgbClr val="434343"/>
              </a:buClr>
              <a:buSzPts val="2900"/>
              <a:buFont typeface="Montserrat"/>
              <a:buChar char="■"/>
            </a:pPr>
            <a:r>
              <a:rPr i="1" lang="en" sz="2900">
                <a:solidFill>
                  <a:srgbClr val="434343"/>
                </a:solidFill>
                <a:latin typeface="Montserrat"/>
                <a:ea typeface="Montserrat"/>
                <a:cs typeface="Montserrat"/>
                <a:sym typeface="Montserrat"/>
              </a:rPr>
              <a:t>How many features to include in each subset when splitting at a node?</a:t>
            </a:r>
            <a:endParaRPr i="1" sz="2900">
              <a:solidFill>
                <a:srgbClr val="434343"/>
              </a:solidFill>
              <a:latin typeface="Montserrat"/>
              <a:ea typeface="Montserrat"/>
              <a:cs typeface="Montserrat"/>
              <a:sym typeface="Montserrat"/>
            </a:endParaRPr>
          </a:p>
          <a:p>
            <a:pPr indent="0" lvl="0" marL="1371600" marR="0" rtl="0" algn="l">
              <a:lnSpc>
                <a:spcPct val="100000"/>
              </a:lnSpc>
              <a:spcBef>
                <a:spcPts val="1600"/>
              </a:spcBef>
              <a:spcAft>
                <a:spcPts val="1600"/>
              </a:spcAft>
              <a:buNone/>
            </a:pPr>
            <a:r>
              <a:t/>
            </a:r>
            <a:endParaRPr sz="2900">
              <a:solidFill>
                <a:srgbClr val="434343"/>
              </a:solidFill>
              <a:latin typeface="Montserrat"/>
              <a:ea typeface="Montserrat"/>
              <a:cs typeface="Montserrat"/>
              <a:sym typeface="Montserrat"/>
            </a:endParaRPr>
          </a:p>
        </p:txBody>
      </p:sp>
      <p:pic>
        <p:nvPicPr>
          <p:cNvPr descr="watermark.jpg" id="1119" name="Google Shape;1119;p7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120" name="Google Shape;1120;p7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4" name="Shape 1124"/>
        <p:cNvGrpSpPr/>
        <p:nvPr/>
      </p:nvGrpSpPr>
      <p:grpSpPr>
        <a:xfrm>
          <a:off x="0" y="0"/>
          <a:ext cx="0" cy="0"/>
          <a:chOff x="0" y="0"/>
          <a:chExt cx="0" cy="0"/>
        </a:xfrm>
      </p:grpSpPr>
      <p:sp>
        <p:nvSpPr>
          <p:cNvPr id="1125" name="Google Shape;1125;p7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1126" name="Google Shape;1126;p77"/>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Number of Features in Subset?</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Original Publication suggested subset of log</a:t>
            </a:r>
            <a:r>
              <a:rPr baseline="-25000" lang="en" sz="2900">
                <a:solidFill>
                  <a:srgbClr val="434343"/>
                </a:solidFill>
                <a:latin typeface="Montserrat"/>
                <a:ea typeface="Montserrat"/>
                <a:cs typeface="Montserrat"/>
                <a:sym typeface="Montserrat"/>
              </a:rPr>
              <a:t>2</a:t>
            </a:r>
            <a:r>
              <a:rPr lang="en" sz="2900">
                <a:solidFill>
                  <a:srgbClr val="434343"/>
                </a:solidFill>
                <a:latin typeface="Montserrat"/>
                <a:ea typeface="Montserrat"/>
                <a:cs typeface="Montserrat"/>
                <a:sym typeface="Montserrat"/>
              </a:rPr>
              <a:t>(N+1) random features in subset given a set of N total features.</a:t>
            </a:r>
            <a:endParaRPr sz="2900">
              <a:solidFill>
                <a:srgbClr val="434343"/>
              </a:solidFill>
              <a:latin typeface="Montserrat"/>
              <a:ea typeface="Montserrat"/>
              <a:cs typeface="Montserrat"/>
              <a:sym typeface="Montserrat"/>
            </a:endParaRPr>
          </a:p>
        </p:txBody>
      </p:sp>
      <p:pic>
        <p:nvPicPr>
          <p:cNvPr descr="watermark.jpg" id="1127" name="Google Shape;1127;p7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128" name="Google Shape;1128;p7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2" name="Shape 1132"/>
        <p:cNvGrpSpPr/>
        <p:nvPr/>
      </p:nvGrpSpPr>
      <p:grpSpPr>
        <a:xfrm>
          <a:off x="0" y="0"/>
          <a:ext cx="0" cy="0"/>
          <a:chOff x="0" y="0"/>
          <a:chExt cx="0" cy="0"/>
        </a:xfrm>
      </p:grpSpPr>
      <p:sp>
        <p:nvSpPr>
          <p:cNvPr id="1133" name="Google Shape;1133;p7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1134" name="Google Shape;1134;p78"/>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From Leo Breiman’s official page on Random Forests:</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a:t>
            </a:r>
            <a:r>
              <a:rPr i="1" lang="en" sz="2900">
                <a:solidFill>
                  <a:srgbClr val="434343"/>
                </a:solidFill>
                <a:latin typeface="Montserrat"/>
                <a:ea typeface="Montserrat"/>
                <a:cs typeface="Montserrat"/>
                <a:sym typeface="Montserrat"/>
              </a:rPr>
              <a:t>An interesting difference between regression and classification is that the correlation increases quite slowly as the number of features used increases.</a:t>
            </a:r>
            <a:r>
              <a:rPr lang="en" sz="2900">
                <a:solidFill>
                  <a:srgbClr val="434343"/>
                </a:solidFill>
                <a:latin typeface="Montserrat"/>
                <a:ea typeface="Montserrat"/>
                <a:cs typeface="Montserrat"/>
                <a:sym typeface="Montserrat"/>
              </a:rPr>
              <a:t>”</a:t>
            </a:r>
            <a:endParaRPr b="1" sz="1500">
              <a:solidFill>
                <a:srgbClr val="434343"/>
              </a:solidFill>
              <a:latin typeface="Montserrat"/>
              <a:ea typeface="Montserrat"/>
              <a:cs typeface="Montserrat"/>
              <a:sym typeface="Montserrat"/>
            </a:endParaRPr>
          </a:p>
          <a:p>
            <a:pPr indent="-323850" lvl="0" marL="457200" marR="0" rtl="0" algn="l">
              <a:lnSpc>
                <a:spcPct val="100000"/>
              </a:lnSpc>
              <a:spcBef>
                <a:spcPts val="0"/>
              </a:spcBef>
              <a:spcAft>
                <a:spcPts val="0"/>
              </a:spcAft>
              <a:buClr>
                <a:srgbClr val="434343"/>
              </a:buClr>
              <a:buSzPts val="1500"/>
              <a:buFont typeface="Montserrat"/>
              <a:buChar char="●"/>
            </a:pPr>
            <a:r>
              <a:rPr b="1" lang="en" sz="1500">
                <a:solidFill>
                  <a:srgbClr val="434343"/>
                </a:solidFill>
                <a:latin typeface="Montserrat"/>
                <a:ea typeface="Montserrat"/>
                <a:cs typeface="Montserrat"/>
                <a:sym typeface="Montserrat"/>
              </a:rPr>
              <a:t>www.stat.berkeley.edu/~breiman/RandomForests/cc_home.htm#remarks</a:t>
            </a:r>
            <a:endParaRPr b="1" sz="1500">
              <a:solidFill>
                <a:srgbClr val="434343"/>
              </a:solidFill>
              <a:latin typeface="Montserrat"/>
              <a:ea typeface="Montserrat"/>
              <a:cs typeface="Montserrat"/>
              <a:sym typeface="Montserrat"/>
            </a:endParaRPr>
          </a:p>
          <a:p>
            <a:pPr indent="0" lvl="0" marL="1371600" marR="0" rtl="0" algn="l">
              <a:lnSpc>
                <a:spcPct val="100000"/>
              </a:lnSpc>
              <a:spcBef>
                <a:spcPts val="1600"/>
              </a:spcBef>
              <a:spcAft>
                <a:spcPts val="1600"/>
              </a:spcAft>
              <a:buNone/>
            </a:pPr>
            <a:r>
              <a:t/>
            </a:r>
            <a:endParaRPr sz="2900">
              <a:solidFill>
                <a:srgbClr val="434343"/>
              </a:solidFill>
              <a:latin typeface="Montserrat"/>
              <a:ea typeface="Montserrat"/>
              <a:cs typeface="Montserrat"/>
              <a:sym typeface="Montserrat"/>
            </a:endParaRPr>
          </a:p>
        </p:txBody>
      </p:sp>
      <p:pic>
        <p:nvPicPr>
          <p:cNvPr descr="watermark.jpg" id="1135" name="Google Shape;1135;p7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136" name="Google Shape;1136;p7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0" name="Shape 1140"/>
        <p:cNvGrpSpPr/>
        <p:nvPr/>
      </p:nvGrpSpPr>
      <p:grpSpPr>
        <a:xfrm>
          <a:off x="0" y="0"/>
          <a:ext cx="0" cy="0"/>
          <a:chOff x="0" y="0"/>
          <a:chExt cx="0" cy="0"/>
        </a:xfrm>
      </p:grpSpPr>
      <p:sp>
        <p:nvSpPr>
          <p:cNvPr id="1141" name="Google Shape;1141;p7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1142" name="Google Shape;1142;p79"/>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Number of Features in Subset?</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Current suggested convention is </a:t>
            </a:r>
            <a:r>
              <a:rPr b="1" lang="en" sz="2900">
                <a:solidFill>
                  <a:srgbClr val="434343"/>
                </a:solidFill>
                <a:latin typeface="Montserrat"/>
                <a:ea typeface="Montserrat"/>
                <a:cs typeface="Montserrat"/>
                <a:sym typeface="Montserrat"/>
              </a:rPr>
              <a:t>sqrt(N)</a:t>
            </a:r>
            <a:r>
              <a:rPr lang="en" sz="2900">
                <a:solidFill>
                  <a:srgbClr val="434343"/>
                </a:solidFill>
                <a:latin typeface="Montserrat"/>
                <a:ea typeface="Montserrat"/>
                <a:cs typeface="Montserrat"/>
                <a:sym typeface="Montserrat"/>
              </a:rPr>
              <a:t> in the subset given </a:t>
            </a:r>
            <a:r>
              <a:rPr b="1" lang="en" sz="2900">
                <a:solidFill>
                  <a:srgbClr val="434343"/>
                </a:solidFill>
                <a:latin typeface="Montserrat"/>
                <a:ea typeface="Montserrat"/>
                <a:cs typeface="Montserrat"/>
                <a:sym typeface="Montserrat"/>
              </a:rPr>
              <a:t>N</a:t>
            </a:r>
            <a:r>
              <a:rPr lang="en" sz="2900">
                <a:solidFill>
                  <a:srgbClr val="434343"/>
                </a:solidFill>
                <a:latin typeface="Montserrat"/>
                <a:ea typeface="Montserrat"/>
                <a:cs typeface="Montserrat"/>
                <a:sym typeface="Montserrat"/>
              </a:rPr>
              <a:t> features.</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Later suggestions by Breiman indicated </a:t>
            </a:r>
            <a:r>
              <a:rPr b="1" lang="en" sz="2900">
                <a:solidFill>
                  <a:srgbClr val="434343"/>
                </a:solidFill>
                <a:latin typeface="Montserrat"/>
                <a:ea typeface="Montserrat"/>
                <a:cs typeface="Montserrat"/>
                <a:sym typeface="Montserrat"/>
              </a:rPr>
              <a:t>N/3 </a:t>
            </a:r>
            <a:r>
              <a:rPr lang="en" sz="2900">
                <a:solidFill>
                  <a:srgbClr val="434343"/>
                </a:solidFill>
                <a:latin typeface="Montserrat"/>
                <a:ea typeface="Montserrat"/>
                <a:cs typeface="Montserrat"/>
                <a:sym typeface="Montserrat"/>
              </a:rPr>
              <a:t>may be more suitable for regression tasks, typically larger than </a:t>
            </a:r>
            <a:r>
              <a:rPr b="1" lang="en" sz="2900">
                <a:solidFill>
                  <a:srgbClr val="434343"/>
                </a:solidFill>
                <a:latin typeface="Montserrat"/>
                <a:ea typeface="Montserrat"/>
                <a:cs typeface="Montserrat"/>
                <a:sym typeface="Montserrat"/>
              </a:rPr>
              <a:t>sqrt(N)</a:t>
            </a:r>
            <a:r>
              <a:rPr lang="en" sz="2900">
                <a:solidFill>
                  <a:srgbClr val="434343"/>
                </a:solidFill>
                <a:latin typeface="Montserrat"/>
                <a:ea typeface="Montserrat"/>
                <a:cs typeface="Montserrat"/>
                <a:sym typeface="Montserrat"/>
              </a:rPr>
              <a:t>.</a:t>
            </a:r>
            <a:endParaRPr sz="2900">
              <a:solidFill>
                <a:srgbClr val="434343"/>
              </a:solidFill>
              <a:latin typeface="Montserrat"/>
              <a:ea typeface="Montserrat"/>
              <a:cs typeface="Montserrat"/>
              <a:sym typeface="Montserrat"/>
            </a:endParaRPr>
          </a:p>
        </p:txBody>
      </p:sp>
      <p:pic>
        <p:nvPicPr>
          <p:cNvPr descr="watermark.jpg" id="1143" name="Google Shape;1143;p7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144" name="Google Shape;1144;p7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8" name="Shape 1148"/>
        <p:cNvGrpSpPr/>
        <p:nvPr/>
      </p:nvGrpSpPr>
      <p:grpSpPr>
        <a:xfrm>
          <a:off x="0" y="0"/>
          <a:ext cx="0" cy="0"/>
          <a:chOff x="0" y="0"/>
          <a:chExt cx="0" cy="0"/>
        </a:xfrm>
      </p:grpSpPr>
      <p:sp>
        <p:nvSpPr>
          <p:cNvPr id="1149" name="Google Shape;1149;p8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1150" name="Google Shape;1150;p80"/>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Number of Features in Subset?</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ISLR indicates this </a:t>
            </a:r>
            <a:r>
              <a:rPr lang="en" sz="2900">
                <a:solidFill>
                  <a:srgbClr val="434343"/>
                </a:solidFill>
                <a:latin typeface="Montserrat"/>
                <a:ea typeface="Montserrat"/>
                <a:cs typeface="Montserrat"/>
                <a:sym typeface="Montserrat"/>
              </a:rPr>
              <a:t>should</a:t>
            </a:r>
            <a:r>
              <a:rPr lang="en" sz="2900">
                <a:solidFill>
                  <a:srgbClr val="434343"/>
                </a:solidFill>
                <a:latin typeface="Montserrat"/>
                <a:ea typeface="Montserrat"/>
                <a:cs typeface="Montserrat"/>
                <a:sym typeface="Montserrat"/>
              </a:rPr>
              <a:t> be treated as a tuning parameter, with </a:t>
            </a:r>
            <a:r>
              <a:rPr b="1" lang="en" sz="2900">
                <a:solidFill>
                  <a:srgbClr val="434343"/>
                </a:solidFill>
                <a:latin typeface="Montserrat"/>
                <a:ea typeface="Montserrat"/>
                <a:cs typeface="Montserrat"/>
                <a:sym typeface="Montserrat"/>
              </a:rPr>
              <a:t>sqrt(N)</a:t>
            </a:r>
            <a:r>
              <a:rPr lang="en" sz="2900">
                <a:solidFill>
                  <a:srgbClr val="434343"/>
                </a:solidFill>
                <a:latin typeface="Montserrat"/>
                <a:ea typeface="Montserrat"/>
                <a:cs typeface="Montserrat"/>
                <a:sym typeface="Montserrat"/>
              </a:rPr>
              <a:t> as a good starting point.</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All the previous options shown were explored using empirical methods, so it is likely you will need to adjust based on your specific dataset.</a:t>
            </a:r>
            <a:endParaRPr sz="2900">
              <a:solidFill>
                <a:srgbClr val="434343"/>
              </a:solidFill>
              <a:latin typeface="Montserrat"/>
              <a:ea typeface="Montserrat"/>
              <a:cs typeface="Montserrat"/>
              <a:sym typeface="Montserrat"/>
            </a:endParaRPr>
          </a:p>
        </p:txBody>
      </p:sp>
      <p:pic>
        <p:nvPicPr>
          <p:cNvPr descr="watermark.jpg" id="1151" name="Google Shape;1151;p8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152" name="Google Shape;1152;p8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6" name="Shape 1156"/>
        <p:cNvGrpSpPr/>
        <p:nvPr/>
      </p:nvGrpSpPr>
      <p:grpSpPr>
        <a:xfrm>
          <a:off x="0" y="0"/>
          <a:ext cx="0" cy="0"/>
          <a:chOff x="0" y="0"/>
          <a:chExt cx="0" cy="0"/>
        </a:xfrm>
      </p:grpSpPr>
      <p:sp>
        <p:nvSpPr>
          <p:cNvPr id="1157" name="Google Shape;1157;p8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1158" name="Google Shape;1158;p81"/>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Hyperparameter Review:</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Number of Estimators:</a:t>
            </a:r>
            <a:endParaRPr sz="2900">
              <a:solidFill>
                <a:srgbClr val="434343"/>
              </a:solidFill>
              <a:latin typeface="Montserrat"/>
              <a:ea typeface="Montserrat"/>
              <a:cs typeface="Montserrat"/>
              <a:sym typeface="Montserrat"/>
            </a:endParaRPr>
          </a:p>
          <a:p>
            <a:pPr indent="-412750" lvl="2" marL="18288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Start with 100 as default, feel free to grid search for higher values.</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Number of Features for Selection:</a:t>
            </a:r>
            <a:endParaRPr sz="2900">
              <a:solidFill>
                <a:srgbClr val="434343"/>
              </a:solidFill>
              <a:latin typeface="Montserrat"/>
              <a:ea typeface="Montserrat"/>
              <a:cs typeface="Montserrat"/>
              <a:sym typeface="Montserrat"/>
            </a:endParaRPr>
          </a:p>
          <a:p>
            <a:pPr indent="-412750" lvl="2" marL="18288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Start with sqrt(N), grid search for other possible values (N/3).</a:t>
            </a:r>
            <a:endParaRPr sz="2900">
              <a:solidFill>
                <a:srgbClr val="434343"/>
              </a:solidFill>
              <a:latin typeface="Montserrat"/>
              <a:ea typeface="Montserrat"/>
              <a:cs typeface="Montserrat"/>
              <a:sym typeface="Montserrat"/>
            </a:endParaRPr>
          </a:p>
        </p:txBody>
      </p:sp>
      <p:pic>
        <p:nvPicPr>
          <p:cNvPr descr="watermark.jpg" id="1159" name="Google Shape;1159;p8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160" name="Google Shape;1160;p8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1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102" name="Google Shape;102;p19"/>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Imagine a data set with features and label:</a:t>
            </a:r>
            <a:endParaRPr sz="2900">
              <a:solidFill>
                <a:srgbClr val="434343"/>
              </a:solidFill>
              <a:latin typeface="Montserrat"/>
              <a:ea typeface="Montserrat"/>
              <a:cs typeface="Montserrat"/>
              <a:sym typeface="Montserrat"/>
            </a:endParaRPr>
          </a:p>
          <a:p>
            <a:pPr indent="0" lvl="0" marL="914400" marR="0" rtl="0" algn="l">
              <a:lnSpc>
                <a:spcPct val="100000"/>
              </a:lnSpc>
              <a:spcBef>
                <a:spcPts val="1600"/>
              </a:spcBef>
              <a:spcAft>
                <a:spcPts val="1600"/>
              </a:spcAft>
              <a:buNone/>
            </a:pPr>
            <a:r>
              <a:t/>
            </a:r>
            <a:endParaRPr sz="2900">
              <a:solidFill>
                <a:srgbClr val="434343"/>
              </a:solidFill>
              <a:latin typeface="Montserrat"/>
              <a:ea typeface="Montserrat"/>
              <a:cs typeface="Montserrat"/>
              <a:sym typeface="Montserrat"/>
            </a:endParaRPr>
          </a:p>
        </p:txBody>
      </p:sp>
      <p:pic>
        <p:nvPicPr>
          <p:cNvPr descr="watermark.jpg" id="103" name="Google Shape;103;p1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04" name="Google Shape;104;p1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4" name="Shape 1164"/>
        <p:cNvGrpSpPr/>
        <p:nvPr/>
      </p:nvGrpSpPr>
      <p:grpSpPr>
        <a:xfrm>
          <a:off x="0" y="0"/>
          <a:ext cx="0" cy="0"/>
          <a:chOff x="0" y="0"/>
          <a:chExt cx="0" cy="0"/>
        </a:xfrm>
      </p:grpSpPr>
      <p:sp>
        <p:nvSpPr>
          <p:cNvPr id="1165" name="Google Shape;1165;p8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1166" name="Google Shape;1166;p82"/>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Now let’s move on to exploring Bootstrapping and Out-of-Bag Error!</a:t>
            </a:r>
            <a:endParaRPr sz="2900">
              <a:solidFill>
                <a:srgbClr val="434343"/>
              </a:solidFill>
              <a:latin typeface="Montserrat"/>
              <a:ea typeface="Montserrat"/>
              <a:cs typeface="Montserrat"/>
              <a:sym typeface="Montserrat"/>
            </a:endParaRPr>
          </a:p>
        </p:txBody>
      </p:sp>
      <p:pic>
        <p:nvPicPr>
          <p:cNvPr descr="watermark.jpg" id="1167" name="Google Shape;1167;p8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168" name="Google Shape;1168;p8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2" name="Shape 1172"/>
        <p:cNvGrpSpPr/>
        <p:nvPr/>
      </p:nvGrpSpPr>
      <p:grpSpPr>
        <a:xfrm>
          <a:off x="0" y="0"/>
          <a:ext cx="0" cy="0"/>
          <a:chOff x="0" y="0"/>
          <a:chExt cx="0" cy="0"/>
        </a:xfrm>
      </p:grpSpPr>
      <p:sp>
        <p:nvSpPr>
          <p:cNvPr id="1173" name="Google Shape;1173;p83"/>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Random Forests</a:t>
            </a:r>
            <a:endParaRPr b="1">
              <a:latin typeface="Montserrat"/>
              <a:ea typeface="Montserrat"/>
              <a:cs typeface="Montserrat"/>
              <a:sym typeface="Montserrat"/>
            </a:endParaRPr>
          </a:p>
        </p:txBody>
      </p:sp>
      <p:sp>
        <p:nvSpPr>
          <p:cNvPr id="1174" name="Google Shape;1174;p83"/>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Theory and Intuition: Hyperparameters </a:t>
            </a:r>
            <a:endParaRPr/>
          </a:p>
          <a:p>
            <a:pPr indent="0" lvl="0" marL="0" rtl="0" algn="ctr">
              <a:spcBef>
                <a:spcPts val="0"/>
              </a:spcBef>
              <a:spcAft>
                <a:spcPts val="0"/>
              </a:spcAft>
              <a:buNone/>
            </a:pPr>
            <a:r>
              <a:rPr lang="en"/>
              <a:t>Bootstrap Samples and OOB Error</a:t>
            </a:r>
            <a:endParaRPr/>
          </a:p>
        </p:txBody>
      </p:sp>
      <p:pic>
        <p:nvPicPr>
          <p:cNvPr descr="watermark.jpg" id="1175" name="Google Shape;1175;p8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176" name="Google Shape;1176;p8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0" name="Shape 1180"/>
        <p:cNvGrpSpPr/>
        <p:nvPr/>
      </p:nvGrpSpPr>
      <p:grpSpPr>
        <a:xfrm>
          <a:off x="0" y="0"/>
          <a:ext cx="0" cy="0"/>
          <a:chOff x="0" y="0"/>
          <a:chExt cx="0" cy="0"/>
        </a:xfrm>
      </p:grpSpPr>
      <p:sp>
        <p:nvSpPr>
          <p:cNvPr id="1181" name="Google Shape;1181;p8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1182" name="Google Shape;1182;p84"/>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Random Forest Hyperparameters:</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Bootstrap Samples</a:t>
            </a:r>
            <a:endParaRPr sz="2900">
              <a:solidFill>
                <a:srgbClr val="434343"/>
              </a:solidFill>
              <a:latin typeface="Montserrat"/>
              <a:ea typeface="Montserrat"/>
              <a:cs typeface="Montserrat"/>
              <a:sym typeface="Montserrat"/>
            </a:endParaRPr>
          </a:p>
          <a:p>
            <a:pPr indent="-412750" lvl="2" marL="1828800" marR="0" rtl="0" algn="l">
              <a:lnSpc>
                <a:spcPct val="100000"/>
              </a:lnSpc>
              <a:spcBef>
                <a:spcPts val="0"/>
              </a:spcBef>
              <a:spcAft>
                <a:spcPts val="0"/>
              </a:spcAft>
              <a:buClr>
                <a:srgbClr val="434343"/>
              </a:buClr>
              <a:buSzPts val="2900"/>
              <a:buFont typeface="Montserrat"/>
              <a:buChar char="■"/>
            </a:pPr>
            <a:r>
              <a:rPr i="1" lang="en" sz="2900">
                <a:solidFill>
                  <a:srgbClr val="434343"/>
                </a:solidFill>
                <a:latin typeface="Montserrat"/>
                <a:ea typeface="Montserrat"/>
                <a:cs typeface="Montserrat"/>
                <a:sym typeface="Montserrat"/>
              </a:rPr>
              <a:t>Allow for bootstrap sampling of each training subset of features?</a:t>
            </a:r>
            <a:endParaRPr i="1"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Out-of-Bag Error</a:t>
            </a:r>
            <a:endParaRPr sz="2900">
              <a:solidFill>
                <a:srgbClr val="434343"/>
              </a:solidFill>
              <a:latin typeface="Montserrat"/>
              <a:ea typeface="Montserrat"/>
              <a:cs typeface="Montserrat"/>
              <a:sym typeface="Montserrat"/>
            </a:endParaRPr>
          </a:p>
          <a:p>
            <a:pPr indent="-412750" lvl="2" marL="1828800" marR="0" rtl="0" algn="l">
              <a:lnSpc>
                <a:spcPct val="100000"/>
              </a:lnSpc>
              <a:spcBef>
                <a:spcPts val="0"/>
              </a:spcBef>
              <a:spcAft>
                <a:spcPts val="0"/>
              </a:spcAft>
              <a:buClr>
                <a:srgbClr val="434343"/>
              </a:buClr>
              <a:buSzPts val="2900"/>
              <a:buFont typeface="Montserrat"/>
              <a:buChar char="■"/>
            </a:pPr>
            <a:r>
              <a:rPr i="1" lang="en" sz="2900">
                <a:solidFill>
                  <a:srgbClr val="434343"/>
                </a:solidFill>
                <a:latin typeface="Montserrat"/>
                <a:ea typeface="Montserrat"/>
                <a:cs typeface="Montserrat"/>
                <a:sym typeface="Montserrat"/>
              </a:rPr>
              <a:t>Calculate OOB error during training?</a:t>
            </a:r>
            <a:endParaRPr i="1" sz="2900">
              <a:solidFill>
                <a:srgbClr val="434343"/>
              </a:solidFill>
              <a:latin typeface="Montserrat"/>
              <a:ea typeface="Montserrat"/>
              <a:cs typeface="Montserrat"/>
              <a:sym typeface="Montserrat"/>
            </a:endParaRPr>
          </a:p>
        </p:txBody>
      </p:sp>
      <p:pic>
        <p:nvPicPr>
          <p:cNvPr descr="watermark.jpg" id="1183" name="Google Shape;1183;p8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184" name="Google Shape;1184;p8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8" name="Shape 1188"/>
        <p:cNvGrpSpPr/>
        <p:nvPr/>
      </p:nvGrpSpPr>
      <p:grpSpPr>
        <a:xfrm>
          <a:off x="0" y="0"/>
          <a:ext cx="0" cy="0"/>
          <a:chOff x="0" y="0"/>
          <a:chExt cx="0" cy="0"/>
        </a:xfrm>
      </p:grpSpPr>
      <p:sp>
        <p:nvSpPr>
          <p:cNvPr id="1189" name="Google Shape;1189;p8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1190" name="Google Shape;1190;p85"/>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Bootstrap Samples</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i="1" lang="en" sz="2900">
                <a:solidFill>
                  <a:srgbClr val="434343"/>
                </a:solidFill>
                <a:latin typeface="Montserrat"/>
                <a:ea typeface="Montserrat"/>
                <a:cs typeface="Montserrat"/>
                <a:sym typeface="Montserrat"/>
              </a:rPr>
              <a:t>Allow for bootstrap sampling of each training subset of features?</a:t>
            </a:r>
            <a:endParaRPr i="1" sz="2900">
              <a:solidFill>
                <a:srgbClr val="434343"/>
              </a:solidFill>
              <a:latin typeface="Montserrat"/>
              <a:ea typeface="Montserrat"/>
              <a:cs typeface="Montserrat"/>
              <a:sym typeface="Montserrat"/>
            </a:endParaRPr>
          </a:p>
          <a:p>
            <a:pPr indent="-412750" lvl="0"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First, let’s understand “bootstrapping” in general terms...</a:t>
            </a:r>
            <a:endParaRPr sz="2900">
              <a:solidFill>
                <a:srgbClr val="434343"/>
              </a:solidFill>
              <a:latin typeface="Montserrat"/>
              <a:ea typeface="Montserrat"/>
              <a:cs typeface="Montserrat"/>
              <a:sym typeface="Montserrat"/>
            </a:endParaRPr>
          </a:p>
          <a:p>
            <a:pPr indent="0" lvl="0" marL="1371600" marR="0" rtl="0" algn="l">
              <a:lnSpc>
                <a:spcPct val="100000"/>
              </a:lnSpc>
              <a:spcBef>
                <a:spcPts val="1600"/>
              </a:spcBef>
              <a:spcAft>
                <a:spcPts val="1600"/>
              </a:spcAft>
              <a:buNone/>
            </a:pPr>
            <a:r>
              <a:t/>
            </a:r>
            <a:endParaRPr i="1" sz="2900">
              <a:solidFill>
                <a:srgbClr val="434343"/>
              </a:solidFill>
              <a:latin typeface="Montserrat"/>
              <a:ea typeface="Montserrat"/>
              <a:cs typeface="Montserrat"/>
              <a:sym typeface="Montserrat"/>
            </a:endParaRPr>
          </a:p>
        </p:txBody>
      </p:sp>
      <p:pic>
        <p:nvPicPr>
          <p:cNvPr descr="watermark.jpg" id="1191" name="Google Shape;1191;p8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192" name="Google Shape;1192;p8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6" name="Shape 1196"/>
        <p:cNvGrpSpPr/>
        <p:nvPr/>
      </p:nvGrpSpPr>
      <p:grpSpPr>
        <a:xfrm>
          <a:off x="0" y="0"/>
          <a:ext cx="0" cy="0"/>
          <a:chOff x="0" y="0"/>
          <a:chExt cx="0" cy="0"/>
        </a:xfrm>
      </p:grpSpPr>
      <p:sp>
        <p:nvSpPr>
          <p:cNvPr id="1197" name="Google Shape;1197;p8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1198" name="Google Shape;1198;p86"/>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What is Bootstrapping?</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A term used to describe “random sampling with replacement”.</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Let’s see a quick example given a set of letters… </a:t>
            </a:r>
            <a:endParaRPr sz="2900">
              <a:solidFill>
                <a:srgbClr val="434343"/>
              </a:solidFill>
              <a:latin typeface="Montserrat"/>
              <a:ea typeface="Montserrat"/>
              <a:cs typeface="Montserrat"/>
              <a:sym typeface="Montserrat"/>
            </a:endParaRPr>
          </a:p>
        </p:txBody>
      </p:sp>
      <p:pic>
        <p:nvPicPr>
          <p:cNvPr descr="watermark.jpg" id="1199" name="Google Shape;1199;p8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200" name="Google Shape;1200;p8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4" name="Shape 1204"/>
        <p:cNvGrpSpPr/>
        <p:nvPr/>
      </p:nvGrpSpPr>
      <p:grpSpPr>
        <a:xfrm>
          <a:off x="0" y="0"/>
          <a:ext cx="0" cy="0"/>
          <a:chOff x="0" y="0"/>
          <a:chExt cx="0" cy="0"/>
        </a:xfrm>
      </p:grpSpPr>
      <p:sp>
        <p:nvSpPr>
          <p:cNvPr id="1205" name="Google Shape;1205;p8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1206" name="Google Shape;1206;p87"/>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What is Bootstrapping?</a:t>
            </a:r>
            <a:endParaRPr sz="2900">
              <a:solidFill>
                <a:srgbClr val="434343"/>
              </a:solidFill>
              <a:latin typeface="Montserrat"/>
              <a:ea typeface="Montserrat"/>
              <a:cs typeface="Montserrat"/>
              <a:sym typeface="Montserrat"/>
            </a:endParaRPr>
          </a:p>
          <a:p>
            <a:pPr indent="0" lvl="0" marL="1371600" marR="0" rtl="0" algn="l">
              <a:lnSpc>
                <a:spcPct val="100000"/>
              </a:lnSpc>
              <a:spcBef>
                <a:spcPts val="1600"/>
              </a:spcBef>
              <a:spcAft>
                <a:spcPts val="1600"/>
              </a:spcAft>
              <a:buNone/>
            </a:pPr>
            <a:r>
              <a:t/>
            </a:r>
            <a:endParaRPr sz="2900">
              <a:solidFill>
                <a:srgbClr val="434343"/>
              </a:solidFill>
              <a:latin typeface="Montserrat"/>
              <a:ea typeface="Montserrat"/>
              <a:cs typeface="Montserrat"/>
              <a:sym typeface="Montserrat"/>
            </a:endParaRPr>
          </a:p>
        </p:txBody>
      </p:sp>
      <p:pic>
        <p:nvPicPr>
          <p:cNvPr descr="watermark.jpg" id="1207" name="Google Shape;1207;p8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208" name="Google Shape;1208;p8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graphicFrame>
        <p:nvGraphicFramePr>
          <p:cNvPr id="1209" name="Google Shape;1209;p87"/>
          <p:cNvGraphicFramePr/>
          <p:nvPr/>
        </p:nvGraphicFramePr>
        <p:xfrm>
          <a:off x="1767875" y="1875650"/>
          <a:ext cx="3000000" cy="3000000"/>
        </p:xfrm>
        <a:graphic>
          <a:graphicData uri="http://schemas.openxmlformats.org/drawingml/2006/table">
            <a:tbl>
              <a:tblPr>
                <a:noFill/>
                <a:tableStyleId>{B37840D6-3470-4D73-9E78-5B71F7178001}</a:tableStyleId>
              </a:tblPr>
              <a:tblGrid>
                <a:gridCol w="634175"/>
              </a:tblGrid>
              <a:tr h="396200">
                <a:tc>
                  <a:txBody>
                    <a:bodyPr/>
                    <a:lstStyle/>
                    <a:p>
                      <a:pPr indent="0" lvl="0" marL="0" rtl="0" algn="ctr">
                        <a:spcBef>
                          <a:spcPts val="0"/>
                        </a:spcBef>
                        <a:spcAft>
                          <a:spcPts val="0"/>
                        </a:spcAft>
                        <a:buNone/>
                      </a:pPr>
                      <a:r>
                        <a:rPr b="1" lang="en" sz="2100">
                          <a:latin typeface="Montserrat"/>
                          <a:ea typeface="Montserrat"/>
                          <a:cs typeface="Montserrat"/>
                          <a:sym typeface="Montserrat"/>
                        </a:rPr>
                        <a:t>A</a:t>
                      </a:r>
                      <a:endParaRPr b="1" sz="2100">
                        <a:latin typeface="Montserrat"/>
                        <a:ea typeface="Montserrat"/>
                        <a:cs typeface="Montserrat"/>
                        <a:sym typeface="Montserrat"/>
                      </a:endParaRPr>
                    </a:p>
                  </a:txBody>
                  <a:tcPr marT="91425" marB="91425" marR="91425" marL="91425"/>
                </a:tc>
              </a:tr>
              <a:tr h="396200">
                <a:tc>
                  <a:txBody>
                    <a:bodyPr/>
                    <a:lstStyle/>
                    <a:p>
                      <a:pPr indent="0" lvl="0" marL="0" rtl="0" algn="ctr">
                        <a:spcBef>
                          <a:spcPts val="0"/>
                        </a:spcBef>
                        <a:spcAft>
                          <a:spcPts val="0"/>
                        </a:spcAft>
                        <a:buNone/>
                      </a:pPr>
                      <a:r>
                        <a:rPr b="1" lang="en" sz="2100">
                          <a:latin typeface="Montserrat"/>
                          <a:ea typeface="Montserrat"/>
                          <a:cs typeface="Montserrat"/>
                          <a:sym typeface="Montserrat"/>
                        </a:rPr>
                        <a:t>B</a:t>
                      </a:r>
                      <a:endParaRPr b="1" sz="2100">
                        <a:latin typeface="Montserrat"/>
                        <a:ea typeface="Montserrat"/>
                        <a:cs typeface="Montserrat"/>
                        <a:sym typeface="Montserrat"/>
                      </a:endParaRPr>
                    </a:p>
                  </a:txBody>
                  <a:tcPr marT="91425" marB="91425" marR="91425" marL="91425"/>
                </a:tc>
              </a:tr>
              <a:tr h="396200">
                <a:tc>
                  <a:txBody>
                    <a:bodyPr/>
                    <a:lstStyle/>
                    <a:p>
                      <a:pPr indent="0" lvl="0" marL="0" rtl="0" algn="ctr">
                        <a:spcBef>
                          <a:spcPts val="0"/>
                        </a:spcBef>
                        <a:spcAft>
                          <a:spcPts val="0"/>
                        </a:spcAft>
                        <a:buNone/>
                      </a:pPr>
                      <a:r>
                        <a:rPr b="1" lang="en" sz="2100">
                          <a:latin typeface="Montserrat"/>
                          <a:ea typeface="Montserrat"/>
                          <a:cs typeface="Montserrat"/>
                          <a:sym typeface="Montserrat"/>
                        </a:rPr>
                        <a:t>C</a:t>
                      </a:r>
                      <a:endParaRPr b="1" sz="2100">
                        <a:latin typeface="Montserrat"/>
                        <a:ea typeface="Montserrat"/>
                        <a:cs typeface="Montserrat"/>
                        <a:sym typeface="Montserrat"/>
                      </a:endParaRPr>
                    </a:p>
                  </a:txBody>
                  <a:tcPr marT="91425" marB="91425" marR="91425" marL="91425"/>
                </a:tc>
              </a:tr>
              <a:tr h="396200">
                <a:tc>
                  <a:txBody>
                    <a:bodyPr/>
                    <a:lstStyle/>
                    <a:p>
                      <a:pPr indent="0" lvl="0" marL="0" rtl="0" algn="ctr">
                        <a:spcBef>
                          <a:spcPts val="0"/>
                        </a:spcBef>
                        <a:spcAft>
                          <a:spcPts val="0"/>
                        </a:spcAft>
                        <a:buNone/>
                      </a:pPr>
                      <a:r>
                        <a:rPr b="1" lang="en" sz="2100">
                          <a:latin typeface="Montserrat"/>
                          <a:ea typeface="Montserrat"/>
                          <a:cs typeface="Montserrat"/>
                          <a:sym typeface="Montserrat"/>
                        </a:rPr>
                        <a:t>D</a:t>
                      </a:r>
                      <a:endParaRPr b="1" sz="2100">
                        <a:latin typeface="Montserrat"/>
                        <a:ea typeface="Montserrat"/>
                        <a:cs typeface="Montserrat"/>
                        <a:sym typeface="Montserrat"/>
                      </a:endParaRPr>
                    </a:p>
                  </a:txBody>
                  <a:tcPr marT="91425" marB="91425" marR="91425" marL="91425"/>
                </a:tc>
              </a:tr>
              <a:tr h="396200">
                <a:tc>
                  <a:txBody>
                    <a:bodyPr/>
                    <a:lstStyle/>
                    <a:p>
                      <a:pPr indent="0" lvl="0" marL="0" rtl="0" algn="ctr">
                        <a:spcBef>
                          <a:spcPts val="0"/>
                        </a:spcBef>
                        <a:spcAft>
                          <a:spcPts val="0"/>
                        </a:spcAft>
                        <a:buNone/>
                      </a:pPr>
                      <a:r>
                        <a:rPr b="1" lang="en" sz="2100">
                          <a:latin typeface="Montserrat"/>
                          <a:ea typeface="Montserrat"/>
                          <a:cs typeface="Montserrat"/>
                          <a:sym typeface="Montserrat"/>
                        </a:rPr>
                        <a:t>E</a:t>
                      </a:r>
                      <a:endParaRPr b="1" sz="2100">
                        <a:latin typeface="Montserrat"/>
                        <a:ea typeface="Montserrat"/>
                        <a:cs typeface="Montserrat"/>
                        <a:sym typeface="Montserrat"/>
                      </a:endParaRPr>
                    </a:p>
                  </a:txBody>
                  <a:tcPr marT="91425" marB="91425" marR="91425" marL="91425"/>
                </a:tc>
              </a:tr>
            </a:tbl>
          </a:graphicData>
        </a:graphic>
      </p:graphicFrame>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3" name="Shape 1213"/>
        <p:cNvGrpSpPr/>
        <p:nvPr/>
      </p:nvGrpSpPr>
      <p:grpSpPr>
        <a:xfrm>
          <a:off x="0" y="0"/>
          <a:ext cx="0" cy="0"/>
          <a:chOff x="0" y="0"/>
          <a:chExt cx="0" cy="0"/>
        </a:xfrm>
      </p:grpSpPr>
      <p:sp>
        <p:nvSpPr>
          <p:cNvPr id="1214" name="Google Shape;1214;p8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1215" name="Google Shape;1215;p88"/>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What is Bootstrapping?</a:t>
            </a:r>
            <a:endParaRPr sz="2900">
              <a:solidFill>
                <a:srgbClr val="434343"/>
              </a:solidFill>
              <a:latin typeface="Montserrat"/>
              <a:ea typeface="Montserrat"/>
              <a:cs typeface="Montserrat"/>
              <a:sym typeface="Montserrat"/>
            </a:endParaRPr>
          </a:p>
          <a:p>
            <a:pPr indent="0" lvl="0" marL="1371600" marR="0" rtl="0" algn="l">
              <a:lnSpc>
                <a:spcPct val="100000"/>
              </a:lnSpc>
              <a:spcBef>
                <a:spcPts val="1600"/>
              </a:spcBef>
              <a:spcAft>
                <a:spcPts val="1600"/>
              </a:spcAft>
              <a:buNone/>
            </a:pPr>
            <a:r>
              <a:t/>
            </a:r>
            <a:endParaRPr sz="2900">
              <a:solidFill>
                <a:srgbClr val="434343"/>
              </a:solidFill>
              <a:latin typeface="Montserrat"/>
              <a:ea typeface="Montserrat"/>
              <a:cs typeface="Montserrat"/>
              <a:sym typeface="Montserrat"/>
            </a:endParaRPr>
          </a:p>
        </p:txBody>
      </p:sp>
      <p:pic>
        <p:nvPicPr>
          <p:cNvPr descr="watermark.jpg" id="1216" name="Google Shape;1216;p8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217" name="Google Shape;1217;p8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graphicFrame>
        <p:nvGraphicFramePr>
          <p:cNvPr id="1218" name="Google Shape;1218;p88"/>
          <p:cNvGraphicFramePr/>
          <p:nvPr/>
        </p:nvGraphicFramePr>
        <p:xfrm>
          <a:off x="1767875" y="1875650"/>
          <a:ext cx="3000000" cy="3000000"/>
        </p:xfrm>
        <a:graphic>
          <a:graphicData uri="http://schemas.openxmlformats.org/drawingml/2006/table">
            <a:tbl>
              <a:tblPr>
                <a:noFill/>
                <a:tableStyleId>{B37840D6-3470-4D73-9E78-5B71F7178001}</a:tableStyleId>
              </a:tblPr>
              <a:tblGrid>
                <a:gridCol w="634175"/>
              </a:tblGrid>
              <a:tr h="396200">
                <a:tc>
                  <a:txBody>
                    <a:bodyPr/>
                    <a:lstStyle/>
                    <a:p>
                      <a:pPr indent="0" lvl="0" marL="0" rtl="0" algn="ctr">
                        <a:spcBef>
                          <a:spcPts val="0"/>
                        </a:spcBef>
                        <a:spcAft>
                          <a:spcPts val="0"/>
                        </a:spcAft>
                        <a:buNone/>
                      </a:pPr>
                      <a:r>
                        <a:rPr b="1" lang="en" sz="2100">
                          <a:latin typeface="Montserrat"/>
                          <a:ea typeface="Montserrat"/>
                          <a:cs typeface="Montserrat"/>
                          <a:sym typeface="Montserrat"/>
                        </a:rPr>
                        <a:t>A</a:t>
                      </a:r>
                      <a:endParaRPr b="1" sz="2100">
                        <a:latin typeface="Montserrat"/>
                        <a:ea typeface="Montserrat"/>
                        <a:cs typeface="Montserrat"/>
                        <a:sym typeface="Montserrat"/>
                      </a:endParaRPr>
                    </a:p>
                  </a:txBody>
                  <a:tcPr marT="91425" marB="91425" marR="91425" marL="91425"/>
                </a:tc>
              </a:tr>
              <a:tr h="396200">
                <a:tc>
                  <a:txBody>
                    <a:bodyPr/>
                    <a:lstStyle/>
                    <a:p>
                      <a:pPr indent="0" lvl="0" marL="0" rtl="0" algn="ctr">
                        <a:spcBef>
                          <a:spcPts val="0"/>
                        </a:spcBef>
                        <a:spcAft>
                          <a:spcPts val="0"/>
                        </a:spcAft>
                        <a:buNone/>
                      </a:pPr>
                      <a:r>
                        <a:rPr b="1" lang="en" sz="2100">
                          <a:latin typeface="Montserrat"/>
                          <a:ea typeface="Montserrat"/>
                          <a:cs typeface="Montserrat"/>
                          <a:sym typeface="Montserrat"/>
                        </a:rPr>
                        <a:t>B</a:t>
                      </a:r>
                      <a:endParaRPr b="1" sz="2100">
                        <a:latin typeface="Montserrat"/>
                        <a:ea typeface="Montserrat"/>
                        <a:cs typeface="Montserrat"/>
                        <a:sym typeface="Montserrat"/>
                      </a:endParaRPr>
                    </a:p>
                  </a:txBody>
                  <a:tcPr marT="91425" marB="91425" marR="91425" marL="91425"/>
                </a:tc>
              </a:tr>
              <a:tr h="396200">
                <a:tc>
                  <a:txBody>
                    <a:bodyPr/>
                    <a:lstStyle/>
                    <a:p>
                      <a:pPr indent="0" lvl="0" marL="0" rtl="0" algn="ctr">
                        <a:spcBef>
                          <a:spcPts val="0"/>
                        </a:spcBef>
                        <a:spcAft>
                          <a:spcPts val="0"/>
                        </a:spcAft>
                        <a:buNone/>
                      </a:pPr>
                      <a:r>
                        <a:rPr b="1" lang="en" sz="2100">
                          <a:latin typeface="Montserrat"/>
                          <a:ea typeface="Montserrat"/>
                          <a:cs typeface="Montserrat"/>
                          <a:sym typeface="Montserrat"/>
                        </a:rPr>
                        <a:t>C</a:t>
                      </a:r>
                      <a:endParaRPr b="1" sz="2100">
                        <a:latin typeface="Montserrat"/>
                        <a:ea typeface="Montserrat"/>
                        <a:cs typeface="Montserrat"/>
                        <a:sym typeface="Montserrat"/>
                      </a:endParaRPr>
                    </a:p>
                  </a:txBody>
                  <a:tcPr marT="91425" marB="91425" marR="91425" marL="91425"/>
                </a:tc>
              </a:tr>
              <a:tr h="396200">
                <a:tc>
                  <a:txBody>
                    <a:bodyPr/>
                    <a:lstStyle/>
                    <a:p>
                      <a:pPr indent="0" lvl="0" marL="0" rtl="0" algn="ctr">
                        <a:spcBef>
                          <a:spcPts val="0"/>
                        </a:spcBef>
                        <a:spcAft>
                          <a:spcPts val="0"/>
                        </a:spcAft>
                        <a:buNone/>
                      </a:pPr>
                      <a:r>
                        <a:rPr b="1" lang="en" sz="2100">
                          <a:latin typeface="Montserrat"/>
                          <a:ea typeface="Montserrat"/>
                          <a:cs typeface="Montserrat"/>
                          <a:sym typeface="Montserrat"/>
                        </a:rPr>
                        <a:t>D</a:t>
                      </a:r>
                      <a:endParaRPr b="1" sz="2100">
                        <a:latin typeface="Montserrat"/>
                        <a:ea typeface="Montserrat"/>
                        <a:cs typeface="Montserrat"/>
                        <a:sym typeface="Montserrat"/>
                      </a:endParaRPr>
                    </a:p>
                  </a:txBody>
                  <a:tcPr marT="91425" marB="91425" marR="91425" marL="91425"/>
                </a:tc>
              </a:tr>
              <a:tr h="396200">
                <a:tc>
                  <a:txBody>
                    <a:bodyPr/>
                    <a:lstStyle/>
                    <a:p>
                      <a:pPr indent="0" lvl="0" marL="0" rtl="0" algn="ctr">
                        <a:spcBef>
                          <a:spcPts val="0"/>
                        </a:spcBef>
                        <a:spcAft>
                          <a:spcPts val="0"/>
                        </a:spcAft>
                        <a:buNone/>
                      </a:pPr>
                      <a:r>
                        <a:rPr b="1" lang="en" sz="2100">
                          <a:latin typeface="Montserrat"/>
                          <a:ea typeface="Montserrat"/>
                          <a:cs typeface="Montserrat"/>
                          <a:sym typeface="Montserrat"/>
                        </a:rPr>
                        <a:t>E</a:t>
                      </a:r>
                      <a:endParaRPr b="1" sz="2100">
                        <a:latin typeface="Montserrat"/>
                        <a:ea typeface="Montserrat"/>
                        <a:cs typeface="Montserrat"/>
                        <a:sym typeface="Montserrat"/>
                      </a:endParaRPr>
                    </a:p>
                  </a:txBody>
                  <a:tcPr marT="91425" marB="91425" marR="91425" marL="91425"/>
                </a:tc>
              </a:tr>
            </a:tbl>
          </a:graphicData>
        </a:graphic>
      </p:graphicFrame>
      <p:graphicFrame>
        <p:nvGraphicFramePr>
          <p:cNvPr id="1219" name="Google Shape;1219;p88"/>
          <p:cNvGraphicFramePr/>
          <p:nvPr/>
        </p:nvGraphicFramePr>
        <p:xfrm>
          <a:off x="3837150" y="2909450"/>
          <a:ext cx="3000000" cy="3000000"/>
        </p:xfrm>
        <a:graphic>
          <a:graphicData uri="http://schemas.openxmlformats.org/drawingml/2006/table">
            <a:tbl>
              <a:tblPr>
                <a:noFill/>
                <a:tableStyleId>{B37840D6-3470-4D73-9E78-5B71F7178001}</a:tableStyleId>
              </a:tblPr>
              <a:tblGrid>
                <a:gridCol w="520050"/>
                <a:gridCol w="520050"/>
                <a:gridCol w="520050"/>
                <a:gridCol w="520050"/>
                <a:gridCol w="520050"/>
                <a:gridCol w="520050"/>
                <a:gridCol w="520050"/>
                <a:gridCol w="520050"/>
                <a:gridCol w="520050"/>
                <a:gridCol w="520050"/>
              </a:tblGrid>
              <a:tr h="381000">
                <a:tc>
                  <a:txBody>
                    <a:bodyPr/>
                    <a:lstStyle/>
                    <a:p>
                      <a:pPr indent="0" lvl="0" marL="0" rtl="0" algn="ctr">
                        <a:spcBef>
                          <a:spcPts val="0"/>
                        </a:spcBef>
                        <a:spcAft>
                          <a:spcPts val="0"/>
                        </a:spcAft>
                        <a:buNone/>
                      </a:pPr>
                      <a:r>
                        <a:t/>
                      </a:r>
                      <a:endParaRPr b="1" sz="2100">
                        <a:latin typeface="Montserrat"/>
                        <a:ea typeface="Montserrat"/>
                        <a:cs typeface="Montserrat"/>
                        <a:sym typeface="Montserrat"/>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b="1" sz="2100">
                        <a:latin typeface="Montserrat"/>
                        <a:ea typeface="Montserrat"/>
                        <a:cs typeface="Montserrat"/>
                        <a:sym typeface="Montserrat"/>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b="1" sz="2100">
                        <a:latin typeface="Montserrat"/>
                        <a:ea typeface="Montserrat"/>
                        <a:cs typeface="Montserrat"/>
                        <a:sym typeface="Montserrat"/>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b="1" sz="2100">
                        <a:latin typeface="Montserrat"/>
                        <a:ea typeface="Montserrat"/>
                        <a:cs typeface="Montserrat"/>
                        <a:sym typeface="Montserrat"/>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b="1" sz="2100">
                        <a:latin typeface="Montserrat"/>
                        <a:ea typeface="Montserrat"/>
                        <a:cs typeface="Montserrat"/>
                        <a:sym typeface="Montserrat"/>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b="1" sz="2100">
                        <a:latin typeface="Montserrat"/>
                        <a:ea typeface="Montserrat"/>
                        <a:cs typeface="Montserrat"/>
                        <a:sym typeface="Montserrat"/>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b="1" sz="2100">
                        <a:latin typeface="Montserrat"/>
                        <a:ea typeface="Montserrat"/>
                        <a:cs typeface="Montserrat"/>
                        <a:sym typeface="Montserrat"/>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b="1" sz="2100">
                        <a:latin typeface="Montserrat"/>
                        <a:ea typeface="Montserrat"/>
                        <a:cs typeface="Montserrat"/>
                        <a:sym typeface="Montserrat"/>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b="1" sz="2100">
                        <a:latin typeface="Montserrat"/>
                        <a:ea typeface="Montserrat"/>
                        <a:cs typeface="Montserrat"/>
                        <a:sym typeface="Montserrat"/>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b="1" sz="2100">
                        <a:latin typeface="Montserrat"/>
                        <a:ea typeface="Montserrat"/>
                        <a:cs typeface="Montserrat"/>
                        <a:sym typeface="Montserrat"/>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bl>
          </a:graphicData>
        </a:graphic>
      </p:graphicFrame>
      <p:sp>
        <p:nvSpPr>
          <p:cNvPr id="1220" name="Google Shape;1220;p88"/>
          <p:cNvSpPr/>
          <p:nvPr/>
        </p:nvSpPr>
        <p:spPr>
          <a:xfrm>
            <a:off x="2733375" y="2881425"/>
            <a:ext cx="651300" cy="399900"/>
          </a:xfrm>
          <a:prstGeom prst="rightArrow">
            <a:avLst>
              <a:gd fmla="val 50000" name="adj1"/>
              <a:gd fmla="val 50000" name="adj2"/>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4" name="Shape 1224"/>
        <p:cNvGrpSpPr/>
        <p:nvPr/>
      </p:nvGrpSpPr>
      <p:grpSpPr>
        <a:xfrm>
          <a:off x="0" y="0"/>
          <a:ext cx="0" cy="0"/>
          <a:chOff x="0" y="0"/>
          <a:chExt cx="0" cy="0"/>
        </a:xfrm>
      </p:grpSpPr>
      <p:sp>
        <p:nvSpPr>
          <p:cNvPr id="1225" name="Google Shape;1225;p8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1226" name="Google Shape;1226;p89"/>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What is Bootstrapping?</a:t>
            </a:r>
            <a:endParaRPr sz="2900">
              <a:solidFill>
                <a:srgbClr val="434343"/>
              </a:solidFill>
              <a:latin typeface="Montserrat"/>
              <a:ea typeface="Montserrat"/>
              <a:cs typeface="Montserrat"/>
              <a:sym typeface="Montserrat"/>
            </a:endParaRPr>
          </a:p>
          <a:p>
            <a:pPr indent="0" lvl="0" marL="1371600" marR="0" rtl="0" algn="l">
              <a:lnSpc>
                <a:spcPct val="100000"/>
              </a:lnSpc>
              <a:spcBef>
                <a:spcPts val="1600"/>
              </a:spcBef>
              <a:spcAft>
                <a:spcPts val="1600"/>
              </a:spcAft>
              <a:buNone/>
            </a:pPr>
            <a:r>
              <a:t/>
            </a:r>
            <a:endParaRPr sz="2900">
              <a:solidFill>
                <a:srgbClr val="434343"/>
              </a:solidFill>
              <a:latin typeface="Montserrat"/>
              <a:ea typeface="Montserrat"/>
              <a:cs typeface="Montserrat"/>
              <a:sym typeface="Montserrat"/>
            </a:endParaRPr>
          </a:p>
        </p:txBody>
      </p:sp>
      <p:pic>
        <p:nvPicPr>
          <p:cNvPr descr="watermark.jpg" id="1227" name="Google Shape;1227;p8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228" name="Google Shape;1228;p8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graphicFrame>
        <p:nvGraphicFramePr>
          <p:cNvPr id="1229" name="Google Shape;1229;p89"/>
          <p:cNvGraphicFramePr/>
          <p:nvPr/>
        </p:nvGraphicFramePr>
        <p:xfrm>
          <a:off x="1767875" y="1875650"/>
          <a:ext cx="3000000" cy="3000000"/>
        </p:xfrm>
        <a:graphic>
          <a:graphicData uri="http://schemas.openxmlformats.org/drawingml/2006/table">
            <a:tbl>
              <a:tblPr>
                <a:noFill/>
                <a:tableStyleId>{B37840D6-3470-4D73-9E78-5B71F7178001}</a:tableStyleId>
              </a:tblPr>
              <a:tblGrid>
                <a:gridCol w="634175"/>
              </a:tblGrid>
              <a:tr h="396200">
                <a:tc>
                  <a:txBody>
                    <a:bodyPr/>
                    <a:lstStyle/>
                    <a:p>
                      <a:pPr indent="0" lvl="0" marL="0" rtl="0" algn="ctr">
                        <a:spcBef>
                          <a:spcPts val="0"/>
                        </a:spcBef>
                        <a:spcAft>
                          <a:spcPts val="0"/>
                        </a:spcAft>
                        <a:buNone/>
                      </a:pPr>
                      <a:r>
                        <a:rPr b="1" lang="en" sz="2100">
                          <a:latin typeface="Montserrat"/>
                          <a:ea typeface="Montserrat"/>
                          <a:cs typeface="Montserrat"/>
                          <a:sym typeface="Montserrat"/>
                        </a:rPr>
                        <a:t>A</a:t>
                      </a:r>
                      <a:endParaRPr b="1" sz="2100">
                        <a:latin typeface="Montserrat"/>
                        <a:ea typeface="Montserrat"/>
                        <a:cs typeface="Montserrat"/>
                        <a:sym typeface="Montserrat"/>
                      </a:endParaRPr>
                    </a:p>
                  </a:txBody>
                  <a:tcPr marT="91425" marB="91425" marR="91425" marL="91425"/>
                </a:tc>
              </a:tr>
              <a:tr h="396200">
                <a:tc>
                  <a:txBody>
                    <a:bodyPr/>
                    <a:lstStyle/>
                    <a:p>
                      <a:pPr indent="0" lvl="0" marL="0" rtl="0" algn="ctr">
                        <a:spcBef>
                          <a:spcPts val="0"/>
                        </a:spcBef>
                        <a:spcAft>
                          <a:spcPts val="0"/>
                        </a:spcAft>
                        <a:buNone/>
                      </a:pPr>
                      <a:r>
                        <a:rPr b="1" lang="en" sz="2100">
                          <a:latin typeface="Montserrat"/>
                          <a:ea typeface="Montserrat"/>
                          <a:cs typeface="Montserrat"/>
                          <a:sym typeface="Montserrat"/>
                        </a:rPr>
                        <a:t>B</a:t>
                      </a:r>
                      <a:endParaRPr b="1" sz="2100">
                        <a:latin typeface="Montserrat"/>
                        <a:ea typeface="Montserrat"/>
                        <a:cs typeface="Montserrat"/>
                        <a:sym typeface="Montserrat"/>
                      </a:endParaRPr>
                    </a:p>
                  </a:txBody>
                  <a:tcPr marT="91425" marB="91425" marR="91425" marL="91425"/>
                </a:tc>
              </a:tr>
              <a:tr h="396200">
                <a:tc>
                  <a:txBody>
                    <a:bodyPr/>
                    <a:lstStyle/>
                    <a:p>
                      <a:pPr indent="0" lvl="0" marL="0" rtl="0" algn="ctr">
                        <a:spcBef>
                          <a:spcPts val="0"/>
                        </a:spcBef>
                        <a:spcAft>
                          <a:spcPts val="0"/>
                        </a:spcAft>
                        <a:buNone/>
                      </a:pPr>
                      <a:r>
                        <a:rPr b="1" lang="en" sz="2100">
                          <a:latin typeface="Montserrat"/>
                          <a:ea typeface="Montserrat"/>
                          <a:cs typeface="Montserrat"/>
                          <a:sym typeface="Montserrat"/>
                        </a:rPr>
                        <a:t>C</a:t>
                      </a:r>
                      <a:endParaRPr b="1" sz="2100">
                        <a:latin typeface="Montserrat"/>
                        <a:ea typeface="Montserrat"/>
                        <a:cs typeface="Montserrat"/>
                        <a:sym typeface="Montserrat"/>
                      </a:endParaRPr>
                    </a:p>
                  </a:txBody>
                  <a:tcPr marT="91425" marB="91425" marR="91425" marL="91425">
                    <a:solidFill>
                      <a:srgbClr val="F4CCCC"/>
                    </a:solidFill>
                  </a:tcPr>
                </a:tc>
              </a:tr>
              <a:tr h="396200">
                <a:tc>
                  <a:txBody>
                    <a:bodyPr/>
                    <a:lstStyle/>
                    <a:p>
                      <a:pPr indent="0" lvl="0" marL="0" rtl="0" algn="ctr">
                        <a:spcBef>
                          <a:spcPts val="0"/>
                        </a:spcBef>
                        <a:spcAft>
                          <a:spcPts val="0"/>
                        </a:spcAft>
                        <a:buNone/>
                      </a:pPr>
                      <a:r>
                        <a:rPr b="1" lang="en" sz="2100">
                          <a:latin typeface="Montserrat"/>
                          <a:ea typeface="Montserrat"/>
                          <a:cs typeface="Montserrat"/>
                          <a:sym typeface="Montserrat"/>
                        </a:rPr>
                        <a:t>D</a:t>
                      </a:r>
                      <a:endParaRPr b="1" sz="2100">
                        <a:latin typeface="Montserrat"/>
                        <a:ea typeface="Montserrat"/>
                        <a:cs typeface="Montserrat"/>
                        <a:sym typeface="Montserrat"/>
                      </a:endParaRPr>
                    </a:p>
                  </a:txBody>
                  <a:tcPr marT="91425" marB="91425" marR="91425" marL="91425"/>
                </a:tc>
              </a:tr>
              <a:tr h="396200">
                <a:tc>
                  <a:txBody>
                    <a:bodyPr/>
                    <a:lstStyle/>
                    <a:p>
                      <a:pPr indent="0" lvl="0" marL="0" rtl="0" algn="ctr">
                        <a:spcBef>
                          <a:spcPts val="0"/>
                        </a:spcBef>
                        <a:spcAft>
                          <a:spcPts val="0"/>
                        </a:spcAft>
                        <a:buNone/>
                      </a:pPr>
                      <a:r>
                        <a:rPr b="1" lang="en" sz="2100">
                          <a:latin typeface="Montserrat"/>
                          <a:ea typeface="Montserrat"/>
                          <a:cs typeface="Montserrat"/>
                          <a:sym typeface="Montserrat"/>
                        </a:rPr>
                        <a:t>E</a:t>
                      </a:r>
                      <a:endParaRPr b="1" sz="2100">
                        <a:latin typeface="Montserrat"/>
                        <a:ea typeface="Montserrat"/>
                        <a:cs typeface="Montserrat"/>
                        <a:sym typeface="Montserrat"/>
                      </a:endParaRPr>
                    </a:p>
                  </a:txBody>
                  <a:tcPr marT="91425" marB="91425" marR="91425" marL="91425"/>
                </a:tc>
              </a:tr>
            </a:tbl>
          </a:graphicData>
        </a:graphic>
      </p:graphicFrame>
      <p:graphicFrame>
        <p:nvGraphicFramePr>
          <p:cNvPr id="1230" name="Google Shape;1230;p89"/>
          <p:cNvGraphicFramePr/>
          <p:nvPr/>
        </p:nvGraphicFramePr>
        <p:xfrm>
          <a:off x="3837150" y="2909450"/>
          <a:ext cx="3000000" cy="3000000"/>
        </p:xfrm>
        <a:graphic>
          <a:graphicData uri="http://schemas.openxmlformats.org/drawingml/2006/table">
            <a:tbl>
              <a:tblPr>
                <a:noFill/>
                <a:tableStyleId>{B37840D6-3470-4D73-9E78-5B71F7178001}</a:tableStyleId>
              </a:tblPr>
              <a:tblGrid>
                <a:gridCol w="520050"/>
                <a:gridCol w="520050"/>
                <a:gridCol w="520050"/>
                <a:gridCol w="520050"/>
                <a:gridCol w="520050"/>
                <a:gridCol w="520050"/>
                <a:gridCol w="520050"/>
                <a:gridCol w="520050"/>
                <a:gridCol w="520050"/>
                <a:gridCol w="520050"/>
              </a:tblGrid>
              <a:tr h="381000">
                <a:tc>
                  <a:txBody>
                    <a:bodyPr/>
                    <a:lstStyle/>
                    <a:p>
                      <a:pPr indent="0" lvl="0" marL="0" rtl="0" algn="ctr">
                        <a:spcBef>
                          <a:spcPts val="0"/>
                        </a:spcBef>
                        <a:spcAft>
                          <a:spcPts val="0"/>
                        </a:spcAft>
                        <a:buNone/>
                      </a:pPr>
                      <a:r>
                        <a:rPr b="1" lang="en" sz="2100">
                          <a:latin typeface="Montserrat"/>
                          <a:ea typeface="Montserrat"/>
                          <a:cs typeface="Montserrat"/>
                          <a:sym typeface="Montserrat"/>
                        </a:rPr>
                        <a:t>C</a:t>
                      </a:r>
                      <a:endParaRPr b="1" sz="2100">
                        <a:latin typeface="Montserrat"/>
                        <a:ea typeface="Montserrat"/>
                        <a:cs typeface="Montserrat"/>
                        <a:sym typeface="Montserrat"/>
                      </a:endParaRPr>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b="1" sz="2100">
                        <a:latin typeface="Montserrat"/>
                        <a:ea typeface="Montserrat"/>
                        <a:cs typeface="Montserrat"/>
                        <a:sym typeface="Montserrat"/>
                      </a:endParaRPr>
                    </a:p>
                  </a:txBody>
                  <a:tcPr marT="91425" marB="91425" marR="91425" marL="91425">
                    <a:lnL cap="flat" cmpd="sng" w="3810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b="1" sz="2100">
                        <a:latin typeface="Montserrat"/>
                        <a:ea typeface="Montserrat"/>
                        <a:cs typeface="Montserrat"/>
                        <a:sym typeface="Montserrat"/>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b="1" sz="2100">
                        <a:latin typeface="Montserrat"/>
                        <a:ea typeface="Montserrat"/>
                        <a:cs typeface="Montserrat"/>
                        <a:sym typeface="Montserrat"/>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b="1" sz="2100">
                        <a:latin typeface="Montserrat"/>
                        <a:ea typeface="Montserrat"/>
                        <a:cs typeface="Montserrat"/>
                        <a:sym typeface="Montserrat"/>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b="1" sz="2100">
                        <a:latin typeface="Montserrat"/>
                        <a:ea typeface="Montserrat"/>
                        <a:cs typeface="Montserrat"/>
                        <a:sym typeface="Montserrat"/>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b="1" sz="2100">
                        <a:latin typeface="Montserrat"/>
                        <a:ea typeface="Montserrat"/>
                        <a:cs typeface="Montserrat"/>
                        <a:sym typeface="Montserrat"/>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b="1" sz="2100">
                        <a:latin typeface="Montserrat"/>
                        <a:ea typeface="Montserrat"/>
                        <a:cs typeface="Montserrat"/>
                        <a:sym typeface="Montserrat"/>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b="1" sz="2100">
                        <a:latin typeface="Montserrat"/>
                        <a:ea typeface="Montserrat"/>
                        <a:cs typeface="Montserrat"/>
                        <a:sym typeface="Montserrat"/>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b="1" sz="2100">
                        <a:latin typeface="Montserrat"/>
                        <a:ea typeface="Montserrat"/>
                        <a:cs typeface="Montserrat"/>
                        <a:sym typeface="Montserrat"/>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bl>
          </a:graphicData>
        </a:graphic>
      </p:graphicFrame>
      <p:sp>
        <p:nvSpPr>
          <p:cNvPr id="1231" name="Google Shape;1231;p89"/>
          <p:cNvSpPr/>
          <p:nvPr/>
        </p:nvSpPr>
        <p:spPr>
          <a:xfrm>
            <a:off x="2733375" y="2881425"/>
            <a:ext cx="651300" cy="399900"/>
          </a:xfrm>
          <a:prstGeom prst="rightArrow">
            <a:avLst>
              <a:gd fmla="val 50000" name="adj1"/>
              <a:gd fmla="val 50000" name="adj2"/>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5" name="Shape 1235"/>
        <p:cNvGrpSpPr/>
        <p:nvPr/>
      </p:nvGrpSpPr>
      <p:grpSpPr>
        <a:xfrm>
          <a:off x="0" y="0"/>
          <a:ext cx="0" cy="0"/>
          <a:chOff x="0" y="0"/>
          <a:chExt cx="0" cy="0"/>
        </a:xfrm>
      </p:grpSpPr>
      <p:sp>
        <p:nvSpPr>
          <p:cNvPr id="1236" name="Google Shape;1236;p9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1237" name="Google Shape;1237;p90"/>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What is Bootstrapping?</a:t>
            </a:r>
            <a:endParaRPr sz="2900">
              <a:solidFill>
                <a:srgbClr val="434343"/>
              </a:solidFill>
              <a:latin typeface="Montserrat"/>
              <a:ea typeface="Montserrat"/>
              <a:cs typeface="Montserrat"/>
              <a:sym typeface="Montserrat"/>
            </a:endParaRPr>
          </a:p>
          <a:p>
            <a:pPr indent="0" lvl="0" marL="1371600" marR="0" rtl="0" algn="l">
              <a:lnSpc>
                <a:spcPct val="100000"/>
              </a:lnSpc>
              <a:spcBef>
                <a:spcPts val="1600"/>
              </a:spcBef>
              <a:spcAft>
                <a:spcPts val="1600"/>
              </a:spcAft>
              <a:buNone/>
            </a:pPr>
            <a:r>
              <a:t/>
            </a:r>
            <a:endParaRPr sz="2900">
              <a:solidFill>
                <a:srgbClr val="434343"/>
              </a:solidFill>
              <a:latin typeface="Montserrat"/>
              <a:ea typeface="Montserrat"/>
              <a:cs typeface="Montserrat"/>
              <a:sym typeface="Montserrat"/>
            </a:endParaRPr>
          </a:p>
        </p:txBody>
      </p:sp>
      <p:pic>
        <p:nvPicPr>
          <p:cNvPr descr="watermark.jpg" id="1238" name="Google Shape;1238;p9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239" name="Google Shape;1239;p9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graphicFrame>
        <p:nvGraphicFramePr>
          <p:cNvPr id="1240" name="Google Shape;1240;p90"/>
          <p:cNvGraphicFramePr/>
          <p:nvPr/>
        </p:nvGraphicFramePr>
        <p:xfrm>
          <a:off x="1767875" y="1875650"/>
          <a:ext cx="3000000" cy="3000000"/>
        </p:xfrm>
        <a:graphic>
          <a:graphicData uri="http://schemas.openxmlformats.org/drawingml/2006/table">
            <a:tbl>
              <a:tblPr>
                <a:noFill/>
                <a:tableStyleId>{B37840D6-3470-4D73-9E78-5B71F7178001}</a:tableStyleId>
              </a:tblPr>
              <a:tblGrid>
                <a:gridCol w="634175"/>
              </a:tblGrid>
              <a:tr h="396200">
                <a:tc>
                  <a:txBody>
                    <a:bodyPr/>
                    <a:lstStyle/>
                    <a:p>
                      <a:pPr indent="0" lvl="0" marL="0" rtl="0" algn="ctr">
                        <a:spcBef>
                          <a:spcPts val="0"/>
                        </a:spcBef>
                        <a:spcAft>
                          <a:spcPts val="0"/>
                        </a:spcAft>
                        <a:buNone/>
                      </a:pPr>
                      <a:r>
                        <a:rPr b="1" lang="en" sz="2100">
                          <a:latin typeface="Montserrat"/>
                          <a:ea typeface="Montserrat"/>
                          <a:cs typeface="Montserrat"/>
                          <a:sym typeface="Montserrat"/>
                        </a:rPr>
                        <a:t>A</a:t>
                      </a:r>
                      <a:endParaRPr b="1" sz="2100">
                        <a:latin typeface="Montserrat"/>
                        <a:ea typeface="Montserrat"/>
                        <a:cs typeface="Montserrat"/>
                        <a:sym typeface="Montserrat"/>
                      </a:endParaRPr>
                    </a:p>
                  </a:txBody>
                  <a:tcPr marT="91425" marB="91425" marR="91425" marL="91425">
                    <a:solidFill>
                      <a:srgbClr val="F4CCCC"/>
                    </a:solidFill>
                  </a:tcPr>
                </a:tc>
              </a:tr>
              <a:tr h="396200">
                <a:tc>
                  <a:txBody>
                    <a:bodyPr/>
                    <a:lstStyle/>
                    <a:p>
                      <a:pPr indent="0" lvl="0" marL="0" rtl="0" algn="ctr">
                        <a:spcBef>
                          <a:spcPts val="0"/>
                        </a:spcBef>
                        <a:spcAft>
                          <a:spcPts val="0"/>
                        </a:spcAft>
                        <a:buNone/>
                      </a:pPr>
                      <a:r>
                        <a:rPr b="1" lang="en" sz="2100">
                          <a:latin typeface="Montserrat"/>
                          <a:ea typeface="Montserrat"/>
                          <a:cs typeface="Montserrat"/>
                          <a:sym typeface="Montserrat"/>
                        </a:rPr>
                        <a:t>B</a:t>
                      </a:r>
                      <a:endParaRPr b="1" sz="2100">
                        <a:latin typeface="Montserrat"/>
                        <a:ea typeface="Montserrat"/>
                        <a:cs typeface="Montserrat"/>
                        <a:sym typeface="Montserrat"/>
                      </a:endParaRPr>
                    </a:p>
                  </a:txBody>
                  <a:tcPr marT="91425" marB="91425" marR="91425" marL="91425"/>
                </a:tc>
              </a:tr>
              <a:tr h="396200">
                <a:tc>
                  <a:txBody>
                    <a:bodyPr/>
                    <a:lstStyle/>
                    <a:p>
                      <a:pPr indent="0" lvl="0" marL="0" rtl="0" algn="ctr">
                        <a:spcBef>
                          <a:spcPts val="0"/>
                        </a:spcBef>
                        <a:spcAft>
                          <a:spcPts val="0"/>
                        </a:spcAft>
                        <a:buNone/>
                      </a:pPr>
                      <a:r>
                        <a:rPr b="1" lang="en" sz="2100">
                          <a:latin typeface="Montserrat"/>
                          <a:ea typeface="Montserrat"/>
                          <a:cs typeface="Montserrat"/>
                          <a:sym typeface="Montserrat"/>
                        </a:rPr>
                        <a:t>C</a:t>
                      </a:r>
                      <a:endParaRPr b="1" sz="2100">
                        <a:latin typeface="Montserrat"/>
                        <a:ea typeface="Montserrat"/>
                        <a:cs typeface="Montserrat"/>
                        <a:sym typeface="Montserrat"/>
                      </a:endParaRPr>
                    </a:p>
                  </a:txBody>
                  <a:tcPr marT="91425" marB="91425" marR="91425" marL="91425"/>
                </a:tc>
              </a:tr>
              <a:tr h="396200">
                <a:tc>
                  <a:txBody>
                    <a:bodyPr/>
                    <a:lstStyle/>
                    <a:p>
                      <a:pPr indent="0" lvl="0" marL="0" rtl="0" algn="ctr">
                        <a:spcBef>
                          <a:spcPts val="0"/>
                        </a:spcBef>
                        <a:spcAft>
                          <a:spcPts val="0"/>
                        </a:spcAft>
                        <a:buNone/>
                      </a:pPr>
                      <a:r>
                        <a:rPr b="1" lang="en" sz="2100">
                          <a:latin typeface="Montserrat"/>
                          <a:ea typeface="Montserrat"/>
                          <a:cs typeface="Montserrat"/>
                          <a:sym typeface="Montserrat"/>
                        </a:rPr>
                        <a:t>D</a:t>
                      </a:r>
                      <a:endParaRPr b="1" sz="2100">
                        <a:latin typeface="Montserrat"/>
                        <a:ea typeface="Montserrat"/>
                        <a:cs typeface="Montserrat"/>
                        <a:sym typeface="Montserrat"/>
                      </a:endParaRPr>
                    </a:p>
                  </a:txBody>
                  <a:tcPr marT="91425" marB="91425" marR="91425" marL="91425"/>
                </a:tc>
              </a:tr>
              <a:tr h="396200">
                <a:tc>
                  <a:txBody>
                    <a:bodyPr/>
                    <a:lstStyle/>
                    <a:p>
                      <a:pPr indent="0" lvl="0" marL="0" rtl="0" algn="ctr">
                        <a:spcBef>
                          <a:spcPts val="0"/>
                        </a:spcBef>
                        <a:spcAft>
                          <a:spcPts val="0"/>
                        </a:spcAft>
                        <a:buNone/>
                      </a:pPr>
                      <a:r>
                        <a:rPr b="1" lang="en" sz="2100">
                          <a:latin typeface="Montserrat"/>
                          <a:ea typeface="Montserrat"/>
                          <a:cs typeface="Montserrat"/>
                          <a:sym typeface="Montserrat"/>
                        </a:rPr>
                        <a:t>E</a:t>
                      </a:r>
                      <a:endParaRPr b="1" sz="2100">
                        <a:latin typeface="Montserrat"/>
                        <a:ea typeface="Montserrat"/>
                        <a:cs typeface="Montserrat"/>
                        <a:sym typeface="Montserrat"/>
                      </a:endParaRPr>
                    </a:p>
                  </a:txBody>
                  <a:tcPr marT="91425" marB="91425" marR="91425" marL="91425"/>
                </a:tc>
              </a:tr>
            </a:tbl>
          </a:graphicData>
        </a:graphic>
      </p:graphicFrame>
      <p:graphicFrame>
        <p:nvGraphicFramePr>
          <p:cNvPr id="1241" name="Google Shape;1241;p90"/>
          <p:cNvGraphicFramePr/>
          <p:nvPr/>
        </p:nvGraphicFramePr>
        <p:xfrm>
          <a:off x="3837150" y="2909450"/>
          <a:ext cx="3000000" cy="3000000"/>
        </p:xfrm>
        <a:graphic>
          <a:graphicData uri="http://schemas.openxmlformats.org/drawingml/2006/table">
            <a:tbl>
              <a:tblPr>
                <a:noFill/>
                <a:tableStyleId>{B37840D6-3470-4D73-9E78-5B71F7178001}</a:tableStyleId>
              </a:tblPr>
              <a:tblGrid>
                <a:gridCol w="520050"/>
                <a:gridCol w="520050"/>
                <a:gridCol w="520050"/>
                <a:gridCol w="520050"/>
                <a:gridCol w="520050"/>
                <a:gridCol w="520050"/>
                <a:gridCol w="520050"/>
                <a:gridCol w="520050"/>
                <a:gridCol w="520050"/>
                <a:gridCol w="520050"/>
              </a:tblGrid>
              <a:tr h="381000">
                <a:tc>
                  <a:txBody>
                    <a:bodyPr/>
                    <a:lstStyle/>
                    <a:p>
                      <a:pPr indent="0" lvl="0" marL="0" rtl="0" algn="ctr">
                        <a:spcBef>
                          <a:spcPts val="0"/>
                        </a:spcBef>
                        <a:spcAft>
                          <a:spcPts val="0"/>
                        </a:spcAft>
                        <a:buNone/>
                      </a:pPr>
                      <a:r>
                        <a:rPr b="1" lang="en" sz="2100">
                          <a:latin typeface="Montserrat"/>
                          <a:ea typeface="Montserrat"/>
                          <a:cs typeface="Montserrat"/>
                          <a:sym typeface="Montserrat"/>
                        </a:rPr>
                        <a:t>C</a:t>
                      </a:r>
                      <a:endParaRPr b="1" sz="2100">
                        <a:latin typeface="Montserrat"/>
                        <a:ea typeface="Montserrat"/>
                        <a:cs typeface="Montserrat"/>
                        <a:sym typeface="Montserrat"/>
                      </a:endParaRPr>
                    </a:p>
                  </a:txBody>
                  <a:tcPr marT="91425" marB="91425" marR="91425" marL="91425">
                    <a:lnL cap="flat" cmpd="sng" w="1905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sz="2100">
                          <a:latin typeface="Montserrat"/>
                          <a:ea typeface="Montserrat"/>
                          <a:cs typeface="Montserrat"/>
                          <a:sym typeface="Montserrat"/>
                        </a:rPr>
                        <a:t>A</a:t>
                      </a:r>
                      <a:endParaRPr b="1" sz="2100">
                        <a:latin typeface="Montserrat"/>
                        <a:ea typeface="Montserrat"/>
                        <a:cs typeface="Montserrat"/>
                        <a:sym typeface="Montserrat"/>
                      </a:endParaRPr>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b="1" sz="2100">
                        <a:latin typeface="Montserrat"/>
                        <a:ea typeface="Montserrat"/>
                        <a:cs typeface="Montserrat"/>
                        <a:sym typeface="Montserrat"/>
                      </a:endParaRPr>
                    </a:p>
                  </a:txBody>
                  <a:tcPr marT="91425" marB="91425" marR="91425" marL="91425">
                    <a:lnL cap="flat" cmpd="sng" w="3810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b="1" sz="2100">
                        <a:latin typeface="Montserrat"/>
                        <a:ea typeface="Montserrat"/>
                        <a:cs typeface="Montserrat"/>
                        <a:sym typeface="Montserrat"/>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b="1" sz="2100">
                        <a:latin typeface="Montserrat"/>
                        <a:ea typeface="Montserrat"/>
                        <a:cs typeface="Montserrat"/>
                        <a:sym typeface="Montserrat"/>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b="1" sz="2100">
                        <a:latin typeface="Montserrat"/>
                        <a:ea typeface="Montserrat"/>
                        <a:cs typeface="Montserrat"/>
                        <a:sym typeface="Montserrat"/>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b="1" sz="2100">
                        <a:latin typeface="Montserrat"/>
                        <a:ea typeface="Montserrat"/>
                        <a:cs typeface="Montserrat"/>
                        <a:sym typeface="Montserrat"/>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b="1" sz="2100">
                        <a:latin typeface="Montserrat"/>
                        <a:ea typeface="Montserrat"/>
                        <a:cs typeface="Montserrat"/>
                        <a:sym typeface="Montserrat"/>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b="1" sz="2100">
                        <a:latin typeface="Montserrat"/>
                        <a:ea typeface="Montserrat"/>
                        <a:cs typeface="Montserrat"/>
                        <a:sym typeface="Montserrat"/>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b="1" sz="2100">
                        <a:latin typeface="Montserrat"/>
                        <a:ea typeface="Montserrat"/>
                        <a:cs typeface="Montserrat"/>
                        <a:sym typeface="Montserrat"/>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bl>
          </a:graphicData>
        </a:graphic>
      </p:graphicFrame>
      <p:sp>
        <p:nvSpPr>
          <p:cNvPr id="1242" name="Google Shape;1242;p90"/>
          <p:cNvSpPr/>
          <p:nvPr/>
        </p:nvSpPr>
        <p:spPr>
          <a:xfrm>
            <a:off x="2733375" y="2881425"/>
            <a:ext cx="651300" cy="399900"/>
          </a:xfrm>
          <a:prstGeom prst="rightArrow">
            <a:avLst>
              <a:gd fmla="val 50000" name="adj1"/>
              <a:gd fmla="val 50000" name="adj2"/>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6" name="Shape 1246"/>
        <p:cNvGrpSpPr/>
        <p:nvPr/>
      </p:nvGrpSpPr>
      <p:grpSpPr>
        <a:xfrm>
          <a:off x="0" y="0"/>
          <a:ext cx="0" cy="0"/>
          <a:chOff x="0" y="0"/>
          <a:chExt cx="0" cy="0"/>
        </a:xfrm>
      </p:grpSpPr>
      <p:sp>
        <p:nvSpPr>
          <p:cNvPr id="1247" name="Google Shape;1247;p9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1248" name="Google Shape;1248;p91"/>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What is Bootstrapping?</a:t>
            </a:r>
            <a:endParaRPr sz="2900">
              <a:solidFill>
                <a:srgbClr val="434343"/>
              </a:solidFill>
              <a:latin typeface="Montserrat"/>
              <a:ea typeface="Montserrat"/>
              <a:cs typeface="Montserrat"/>
              <a:sym typeface="Montserrat"/>
            </a:endParaRPr>
          </a:p>
          <a:p>
            <a:pPr indent="0" lvl="0" marL="1371600" marR="0" rtl="0" algn="l">
              <a:lnSpc>
                <a:spcPct val="100000"/>
              </a:lnSpc>
              <a:spcBef>
                <a:spcPts val="1600"/>
              </a:spcBef>
              <a:spcAft>
                <a:spcPts val="1600"/>
              </a:spcAft>
              <a:buNone/>
            </a:pPr>
            <a:r>
              <a:t/>
            </a:r>
            <a:endParaRPr sz="2900">
              <a:solidFill>
                <a:srgbClr val="434343"/>
              </a:solidFill>
              <a:latin typeface="Montserrat"/>
              <a:ea typeface="Montserrat"/>
              <a:cs typeface="Montserrat"/>
              <a:sym typeface="Montserrat"/>
            </a:endParaRPr>
          </a:p>
        </p:txBody>
      </p:sp>
      <p:pic>
        <p:nvPicPr>
          <p:cNvPr descr="watermark.jpg" id="1249" name="Google Shape;1249;p9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250" name="Google Shape;1250;p9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graphicFrame>
        <p:nvGraphicFramePr>
          <p:cNvPr id="1251" name="Google Shape;1251;p91"/>
          <p:cNvGraphicFramePr/>
          <p:nvPr/>
        </p:nvGraphicFramePr>
        <p:xfrm>
          <a:off x="1767875" y="1875650"/>
          <a:ext cx="3000000" cy="3000000"/>
        </p:xfrm>
        <a:graphic>
          <a:graphicData uri="http://schemas.openxmlformats.org/drawingml/2006/table">
            <a:tbl>
              <a:tblPr>
                <a:noFill/>
                <a:tableStyleId>{B37840D6-3470-4D73-9E78-5B71F7178001}</a:tableStyleId>
              </a:tblPr>
              <a:tblGrid>
                <a:gridCol w="634175"/>
              </a:tblGrid>
              <a:tr h="396200">
                <a:tc>
                  <a:txBody>
                    <a:bodyPr/>
                    <a:lstStyle/>
                    <a:p>
                      <a:pPr indent="0" lvl="0" marL="0" rtl="0" algn="ctr">
                        <a:spcBef>
                          <a:spcPts val="0"/>
                        </a:spcBef>
                        <a:spcAft>
                          <a:spcPts val="0"/>
                        </a:spcAft>
                        <a:buNone/>
                      </a:pPr>
                      <a:r>
                        <a:rPr b="1" lang="en" sz="2100">
                          <a:latin typeface="Montserrat"/>
                          <a:ea typeface="Montserrat"/>
                          <a:cs typeface="Montserrat"/>
                          <a:sym typeface="Montserrat"/>
                        </a:rPr>
                        <a:t>A</a:t>
                      </a:r>
                      <a:endParaRPr b="1" sz="2100">
                        <a:latin typeface="Montserrat"/>
                        <a:ea typeface="Montserrat"/>
                        <a:cs typeface="Montserrat"/>
                        <a:sym typeface="Montserrat"/>
                      </a:endParaRPr>
                    </a:p>
                  </a:txBody>
                  <a:tcPr marT="91425" marB="91425" marR="91425" marL="91425"/>
                </a:tc>
              </a:tr>
              <a:tr h="396200">
                <a:tc>
                  <a:txBody>
                    <a:bodyPr/>
                    <a:lstStyle/>
                    <a:p>
                      <a:pPr indent="0" lvl="0" marL="0" rtl="0" algn="ctr">
                        <a:spcBef>
                          <a:spcPts val="0"/>
                        </a:spcBef>
                        <a:spcAft>
                          <a:spcPts val="0"/>
                        </a:spcAft>
                        <a:buNone/>
                      </a:pPr>
                      <a:r>
                        <a:rPr b="1" lang="en" sz="2100">
                          <a:latin typeface="Montserrat"/>
                          <a:ea typeface="Montserrat"/>
                          <a:cs typeface="Montserrat"/>
                          <a:sym typeface="Montserrat"/>
                        </a:rPr>
                        <a:t>B</a:t>
                      </a:r>
                      <a:endParaRPr b="1" sz="2100">
                        <a:latin typeface="Montserrat"/>
                        <a:ea typeface="Montserrat"/>
                        <a:cs typeface="Montserrat"/>
                        <a:sym typeface="Montserrat"/>
                      </a:endParaRPr>
                    </a:p>
                  </a:txBody>
                  <a:tcPr marT="91425" marB="91425" marR="91425" marL="91425"/>
                </a:tc>
              </a:tr>
              <a:tr h="396200">
                <a:tc>
                  <a:txBody>
                    <a:bodyPr/>
                    <a:lstStyle/>
                    <a:p>
                      <a:pPr indent="0" lvl="0" marL="0" rtl="0" algn="ctr">
                        <a:spcBef>
                          <a:spcPts val="0"/>
                        </a:spcBef>
                        <a:spcAft>
                          <a:spcPts val="0"/>
                        </a:spcAft>
                        <a:buNone/>
                      </a:pPr>
                      <a:r>
                        <a:rPr b="1" lang="en" sz="2100">
                          <a:latin typeface="Montserrat"/>
                          <a:ea typeface="Montserrat"/>
                          <a:cs typeface="Montserrat"/>
                          <a:sym typeface="Montserrat"/>
                        </a:rPr>
                        <a:t>C</a:t>
                      </a:r>
                      <a:endParaRPr b="1" sz="2100">
                        <a:latin typeface="Montserrat"/>
                        <a:ea typeface="Montserrat"/>
                        <a:cs typeface="Montserrat"/>
                        <a:sym typeface="Montserrat"/>
                      </a:endParaRPr>
                    </a:p>
                  </a:txBody>
                  <a:tcPr marT="91425" marB="91425" marR="91425" marL="91425"/>
                </a:tc>
              </a:tr>
              <a:tr h="396200">
                <a:tc>
                  <a:txBody>
                    <a:bodyPr/>
                    <a:lstStyle/>
                    <a:p>
                      <a:pPr indent="0" lvl="0" marL="0" rtl="0" algn="ctr">
                        <a:spcBef>
                          <a:spcPts val="0"/>
                        </a:spcBef>
                        <a:spcAft>
                          <a:spcPts val="0"/>
                        </a:spcAft>
                        <a:buNone/>
                      </a:pPr>
                      <a:r>
                        <a:rPr b="1" lang="en" sz="2100">
                          <a:latin typeface="Montserrat"/>
                          <a:ea typeface="Montserrat"/>
                          <a:cs typeface="Montserrat"/>
                          <a:sym typeface="Montserrat"/>
                        </a:rPr>
                        <a:t>D</a:t>
                      </a:r>
                      <a:endParaRPr b="1" sz="2100">
                        <a:latin typeface="Montserrat"/>
                        <a:ea typeface="Montserrat"/>
                        <a:cs typeface="Montserrat"/>
                        <a:sym typeface="Montserrat"/>
                      </a:endParaRPr>
                    </a:p>
                  </a:txBody>
                  <a:tcPr marT="91425" marB="91425" marR="91425" marL="91425">
                    <a:solidFill>
                      <a:srgbClr val="F4CCCC"/>
                    </a:solidFill>
                  </a:tcPr>
                </a:tc>
              </a:tr>
              <a:tr h="396200">
                <a:tc>
                  <a:txBody>
                    <a:bodyPr/>
                    <a:lstStyle/>
                    <a:p>
                      <a:pPr indent="0" lvl="0" marL="0" rtl="0" algn="ctr">
                        <a:spcBef>
                          <a:spcPts val="0"/>
                        </a:spcBef>
                        <a:spcAft>
                          <a:spcPts val="0"/>
                        </a:spcAft>
                        <a:buNone/>
                      </a:pPr>
                      <a:r>
                        <a:rPr b="1" lang="en" sz="2100">
                          <a:latin typeface="Montserrat"/>
                          <a:ea typeface="Montserrat"/>
                          <a:cs typeface="Montserrat"/>
                          <a:sym typeface="Montserrat"/>
                        </a:rPr>
                        <a:t>E</a:t>
                      </a:r>
                      <a:endParaRPr b="1" sz="2100">
                        <a:latin typeface="Montserrat"/>
                        <a:ea typeface="Montserrat"/>
                        <a:cs typeface="Montserrat"/>
                        <a:sym typeface="Montserrat"/>
                      </a:endParaRPr>
                    </a:p>
                  </a:txBody>
                  <a:tcPr marT="91425" marB="91425" marR="91425" marL="91425"/>
                </a:tc>
              </a:tr>
            </a:tbl>
          </a:graphicData>
        </a:graphic>
      </p:graphicFrame>
      <p:graphicFrame>
        <p:nvGraphicFramePr>
          <p:cNvPr id="1252" name="Google Shape;1252;p91"/>
          <p:cNvGraphicFramePr/>
          <p:nvPr/>
        </p:nvGraphicFramePr>
        <p:xfrm>
          <a:off x="3837150" y="2909450"/>
          <a:ext cx="3000000" cy="3000000"/>
        </p:xfrm>
        <a:graphic>
          <a:graphicData uri="http://schemas.openxmlformats.org/drawingml/2006/table">
            <a:tbl>
              <a:tblPr>
                <a:noFill/>
                <a:tableStyleId>{B37840D6-3470-4D73-9E78-5B71F7178001}</a:tableStyleId>
              </a:tblPr>
              <a:tblGrid>
                <a:gridCol w="520050"/>
                <a:gridCol w="520050"/>
                <a:gridCol w="520050"/>
                <a:gridCol w="520050"/>
                <a:gridCol w="520050"/>
                <a:gridCol w="520050"/>
                <a:gridCol w="520050"/>
                <a:gridCol w="520050"/>
                <a:gridCol w="520050"/>
                <a:gridCol w="520050"/>
              </a:tblGrid>
              <a:tr h="381000">
                <a:tc>
                  <a:txBody>
                    <a:bodyPr/>
                    <a:lstStyle/>
                    <a:p>
                      <a:pPr indent="0" lvl="0" marL="0" rtl="0" algn="ctr">
                        <a:spcBef>
                          <a:spcPts val="0"/>
                        </a:spcBef>
                        <a:spcAft>
                          <a:spcPts val="0"/>
                        </a:spcAft>
                        <a:buNone/>
                      </a:pPr>
                      <a:r>
                        <a:rPr b="1" lang="en" sz="2100">
                          <a:latin typeface="Montserrat"/>
                          <a:ea typeface="Montserrat"/>
                          <a:cs typeface="Montserrat"/>
                          <a:sym typeface="Montserrat"/>
                        </a:rPr>
                        <a:t>C</a:t>
                      </a:r>
                      <a:endParaRPr b="1" sz="2100">
                        <a:latin typeface="Montserrat"/>
                        <a:ea typeface="Montserrat"/>
                        <a:cs typeface="Montserrat"/>
                        <a:sym typeface="Montserrat"/>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sz="2100">
                          <a:latin typeface="Montserrat"/>
                          <a:ea typeface="Montserrat"/>
                          <a:cs typeface="Montserrat"/>
                          <a:sym typeface="Montserrat"/>
                        </a:rPr>
                        <a:t>A</a:t>
                      </a:r>
                      <a:endParaRPr b="1" sz="2100">
                        <a:latin typeface="Montserrat"/>
                        <a:ea typeface="Montserrat"/>
                        <a:cs typeface="Montserrat"/>
                        <a:sym typeface="Montserrat"/>
                      </a:endParaRPr>
                    </a:p>
                  </a:txBody>
                  <a:tcPr marT="91425" marB="91425" marR="91425" marL="91425">
                    <a:lnL cap="flat" cmpd="sng" w="1905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sz="2100">
                          <a:latin typeface="Montserrat"/>
                          <a:ea typeface="Montserrat"/>
                          <a:cs typeface="Montserrat"/>
                          <a:sym typeface="Montserrat"/>
                        </a:rPr>
                        <a:t>D</a:t>
                      </a:r>
                      <a:endParaRPr b="1" sz="2100">
                        <a:latin typeface="Montserrat"/>
                        <a:ea typeface="Montserrat"/>
                        <a:cs typeface="Montserrat"/>
                        <a:sym typeface="Montserrat"/>
                      </a:endParaRPr>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b="1" sz="2100">
                        <a:latin typeface="Montserrat"/>
                        <a:ea typeface="Montserrat"/>
                        <a:cs typeface="Montserrat"/>
                        <a:sym typeface="Montserrat"/>
                      </a:endParaRPr>
                    </a:p>
                  </a:txBody>
                  <a:tcPr marT="91425" marB="91425" marR="91425" marL="91425">
                    <a:lnL cap="flat" cmpd="sng" w="3810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b="1" sz="2100">
                        <a:latin typeface="Montserrat"/>
                        <a:ea typeface="Montserrat"/>
                        <a:cs typeface="Montserrat"/>
                        <a:sym typeface="Montserrat"/>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b="1" sz="2100">
                        <a:latin typeface="Montserrat"/>
                        <a:ea typeface="Montserrat"/>
                        <a:cs typeface="Montserrat"/>
                        <a:sym typeface="Montserrat"/>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b="1" sz="2100">
                        <a:latin typeface="Montserrat"/>
                        <a:ea typeface="Montserrat"/>
                        <a:cs typeface="Montserrat"/>
                        <a:sym typeface="Montserrat"/>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b="1" sz="2100">
                        <a:latin typeface="Montserrat"/>
                        <a:ea typeface="Montserrat"/>
                        <a:cs typeface="Montserrat"/>
                        <a:sym typeface="Montserrat"/>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b="1" sz="2100">
                        <a:latin typeface="Montserrat"/>
                        <a:ea typeface="Montserrat"/>
                        <a:cs typeface="Montserrat"/>
                        <a:sym typeface="Montserrat"/>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b="1" sz="2100">
                        <a:latin typeface="Montserrat"/>
                        <a:ea typeface="Montserrat"/>
                        <a:cs typeface="Montserrat"/>
                        <a:sym typeface="Montserrat"/>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bl>
          </a:graphicData>
        </a:graphic>
      </p:graphicFrame>
      <p:sp>
        <p:nvSpPr>
          <p:cNvPr id="1253" name="Google Shape;1253;p91"/>
          <p:cNvSpPr/>
          <p:nvPr/>
        </p:nvSpPr>
        <p:spPr>
          <a:xfrm>
            <a:off x="2733375" y="2881425"/>
            <a:ext cx="651300" cy="399900"/>
          </a:xfrm>
          <a:prstGeom prst="rightArrow">
            <a:avLst>
              <a:gd fmla="val 50000" name="adj1"/>
              <a:gd fmla="val 50000" name="adj2"/>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2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110" name="Google Shape;110;p20"/>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Imagine a data set with features and label:</a:t>
            </a:r>
            <a:endParaRPr sz="2900">
              <a:solidFill>
                <a:srgbClr val="434343"/>
              </a:solidFill>
              <a:latin typeface="Montserrat"/>
              <a:ea typeface="Montserrat"/>
              <a:cs typeface="Montserrat"/>
              <a:sym typeface="Montserrat"/>
            </a:endParaRPr>
          </a:p>
          <a:p>
            <a:pPr indent="0" lvl="0" marL="914400" marR="0" rtl="0" algn="l">
              <a:lnSpc>
                <a:spcPct val="100000"/>
              </a:lnSpc>
              <a:spcBef>
                <a:spcPts val="1600"/>
              </a:spcBef>
              <a:spcAft>
                <a:spcPts val="1600"/>
              </a:spcAft>
              <a:buNone/>
            </a:pPr>
            <a:r>
              <a:t/>
            </a:r>
            <a:endParaRPr sz="2900">
              <a:solidFill>
                <a:srgbClr val="434343"/>
              </a:solidFill>
              <a:latin typeface="Montserrat"/>
              <a:ea typeface="Montserrat"/>
              <a:cs typeface="Montserrat"/>
              <a:sym typeface="Montserrat"/>
            </a:endParaRPr>
          </a:p>
        </p:txBody>
      </p:sp>
      <p:pic>
        <p:nvPicPr>
          <p:cNvPr descr="watermark.jpg" id="111" name="Google Shape;111;p2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12" name="Google Shape;112;p2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graphicFrame>
        <p:nvGraphicFramePr>
          <p:cNvPr id="113" name="Google Shape;113;p20"/>
          <p:cNvGraphicFramePr/>
          <p:nvPr/>
        </p:nvGraphicFramePr>
        <p:xfrm>
          <a:off x="3436900" y="1836388"/>
          <a:ext cx="3000000" cy="3000000"/>
        </p:xfrm>
        <a:graphic>
          <a:graphicData uri="http://schemas.openxmlformats.org/drawingml/2006/table">
            <a:tbl>
              <a:tblPr>
                <a:noFill/>
                <a:tableStyleId>{B37840D6-3470-4D73-9E78-5B71F7178001}</a:tableStyleId>
              </a:tblPr>
              <a:tblGrid>
                <a:gridCol w="428825"/>
                <a:gridCol w="428825"/>
                <a:gridCol w="428825"/>
                <a:gridCol w="428825"/>
                <a:gridCol w="428825"/>
              </a:tblGrid>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F6B26B"/>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B4A7D6"/>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B6D7A8"/>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graphicFrame>
        <p:nvGraphicFramePr>
          <p:cNvPr id="114" name="Google Shape;114;p20"/>
          <p:cNvGraphicFramePr/>
          <p:nvPr/>
        </p:nvGraphicFramePr>
        <p:xfrm>
          <a:off x="5788150" y="1836388"/>
          <a:ext cx="3000000" cy="3000000"/>
        </p:xfrm>
        <a:graphic>
          <a:graphicData uri="http://schemas.openxmlformats.org/drawingml/2006/table">
            <a:tbl>
              <a:tblPr>
                <a:noFill/>
                <a:tableStyleId>{B37840D6-3470-4D73-9E78-5B71F7178001}</a:tableStyleId>
              </a:tblPr>
              <a:tblGrid>
                <a:gridCol w="428825"/>
              </a:tblGrid>
              <a:tr h="299725">
                <a:tc>
                  <a:txBody>
                    <a:bodyPr/>
                    <a:lstStyle/>
                    <a:p>
                      <a:pPr indent="0" lvl="0" marL="0" rtl="0" algn="ctr">
                        <a:spcBef>
                          <a:spcPts val="0"/>
                        </a:spcBef>
                        <a:spcAft>
                          <a:spcPts val="0"/>
                        </a:spcAft>
                        <a:buNone/>
                      </a:pPr>
                      <a:r>
                        <a:rPr lang="en">
                          <a:latin typeface="Montserrat"/>
                          <a:ea typeface="Montserrat"/>
                          <a:cs typeface="Montserrat"/>
                          <a:sym typeface="Montserrat"/>
                        </a:rPr>
                        <a:t>Y</a:t>
                      </a:r>
                      <a:endParaRPr>
                        <a:latin typeface="Montserrat"/>
                        <a:ea typeface="Montserrat"/>
                        <a:cs typeface="Montserrat"/>
                        <a:sym typeface="Montserrat"/>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D0E0E3"/>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7" name="Shape 1257"/>
        <p:cNvGrpSpPr/>
        <p:nvPr/>
      </p:nvGrpSpPr>
      <p:grpSpPr>
        <a:xfrm>
          <a:off x="0" y="0"/>
          <a:ext cx="0" cy="0"/>
          <a:chOff x="0" y="0"/>
          <a:chExt cx="0" cy="0"/>
        </a:xfrm>
      </p:grpSpPr>
      <p:sp>
        <p:nvSpPr>
          <p:cNvPr id="1258" name="Google Shape;1258;p9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1259" name="Google Shape;1259;p92"/>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What is Bootstrapping?</a:t>
            </a:r>
            <a:endParaRPr sz="2900">
              <a:solidFill>
                <a:srgbClr val="434343"/>
              </a:solidFill>
              <a:latin typeface="Montserrat"/>
              <a:ea typeface="Montserrat"/>
              <a:cs typeface="Montserrat"/>
              <a:sym typeface="Montserrat"/>
            </a:endParaRPr>
          </a:p>
          <a:p>
            <a:pPr indent="0" lvl="0" marL="1371600" marR="0" rtl="0" algn="l">
              <a:lnSpc>
                <a:spcPct val="100000"/>
              </a:lnSpc>
              <a:spcBef>
                <a:spcPts val="1600"/>
              </a:spcBef>
              <a:spcAft>
                <a:spcPts val="1600"/>
              </a:spcAft>
              <a:buNone/>
            </a:pPr>
            <a:r>
              <a:t/>
            </a:r>
            <a:endParaRPr sz="2900">
              <a:solidFill>
                <a:srgbClr val="434343"/>
              </a:solidFill>
              <a:latin typeface="Montserrat"/>
              <a:ea typeface="Montserrat"/>
              <a:cs typeface="Montserrat"/>
              <a:sym typeface="Montserrat"/>
            </a:endParaRPr>
          </a:p>
        </p:txBody>
      </p:sp>
      <p:pic>
        <p:nvPicPr>
          <p:cNvPr descr="watermark.jpg" id="1260" name="Google Shape;1260;p9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261" name="Google Shape;1261;p9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graphicFrame>
        <p:nvGraphicFramePr>
          <p:cNvPr id="1262" name="Google Shape;1262;p92"/>
          <p:cNvGraphicFramePr/>
          <p:nvPr/>
        </p:nvGraphicFramePr>
        <p:xfrm>
          <a:off x="1767875" y="1875650"/>
          <a:ext cx="3000000" cy="3000000"/>
        </p:xfrm>
        <a:graphic>
          <a:graphicData uri="http://schemas.openxmlformats.org/drawingml/2006/table">
            <a:tbl>
              <a:tblPr>
                <a:noFill/>
                <a:tableStyleId>{B37840D6-3470-4D73-9E78-5B71F7178001}</a:tableStyleId>
              </a:tblPr>
              <a:tblGrid>
                <a:gridCol w="634175"/>
              </a:tblGrid>
              <a:tr h="396200">
                <a:tc>
                  <a:txBody>
                    <a:bodyPr/>
                    <a:lstStyle/>
                    <a:p>
                      <a:pPr indent="0" lvl="0" marL="0" rtl="0" algn="ctr">
                        <a:spcBef>
                          <a:spcPts val="0"/>
                        </a:spcBef>
                        <a:spcAft>
                          <a:spcPts val="0"/>
                        </a:spcAft>
                        <a:buNone/>
                      </a:pPr>
                      <a:r>
                        <a:rPr b="1" lang="en" sz="2100">
                          <a:latin typeface="Montserrat"/>
                          <a:ea typeface="Montserrat"/>
                          <a:cs typeface="Montserrat"/>
                          <a:sym typeface="Montserrat"/>
                        </a:rPr>
                        <a:t>A</a:t>
                      </a:r>
                      <a:endParaRPr b="1" sz="2100">
                        <a:latin typeface="Montserrat"/>
                        <a:ea typeface="Montserrat"/>
                        <a:cs typeface="Montserrat"/>
                        <a:sym typeface="Montserrat"/>
                      </a:endParaRPr>
                    </a:p>
                  </a:txBody>
                  <a:tcPr marT="91425" marB="91425" marR="91425" marL="91425"/>
                </a:tc>
              </a:tr>
              <a:tr h="396200">
                <a:tc>
                  <a:txBody>
                    <a:bodyPr/>
                    <a:lstStyle/>
                    <a:p>
                      <a:pPr indent="0" lvl="0" marL="0" rtl="0" algn="ctr">
                        <a:spcBef>
                          <a:spcPts val="0"/>
                        </a:spcBef>
                        <a:spcAft>
                          <a:spcPts val="0"/>
                        </a:spcAft>
                        <a:buNone/>
                      </a:pPr>
                      <a:r>
                        <a:rPr b="1" lang="en" sz="2100">
                          <a:latin typeface="Montserrat"/>
                          <a:ea typeface="Montserrat"/>
                          <a:cs typeface="Montserrat"/>
                          <a:sym typeface="Montserrat"/>
                        </a:rPr>
                        <a:t>B</a:t>
                      </a:r>
                      <a:endParaRPr b="1" sz="2100">
                        <a:latin typeface="Montserrat"/>
                        <a:ea typeface="Montserrat"/>
                        <a:cs typeface="Montserrat"/>
                        <a:sym typeface="Montserrat"/>
                      </a:endParaRPr>
                    </a:p>
                  </a:txBody>
                  <a:tcPr marT="91425" marB="91425" marR="91425" marL="91425"/>
                </a:tc>
              </a:tr>
              <a:tr h="396200">
                <a:tc>
                  <a:txBody>
                    <a:bodyPr/>
                    <a:lstStyle/>
                    <a:p>
                      <a:pPr indent="0" lvl="0" marL="0" rtl="0" algn="ctr">
                        <a:spcBef>
                          <a:spcPts val="0"/>
                        </a:spcBef>
                        <a:spcAft>
                          <a:spcPts val="0"/>
                        </a:spcAft>
                        <a:buNone/>
                      </a:pPr>
                      <a:r>
                        <a:rPr b="1" lang="en" sz="2100">
                          <a:latin typeface="Montserrat"/>
                          <a:ea typeface="Montserrat"/>
                          <a:cs typeface="Montserrat"/>
                          <a:sym typeface="Montserrat"/>
                        </a:rPr>
                        <a:t>C</a:t>
                      </a:r>
                      <a:endParaRPr b="1" sz="2100">
                        <a:latin typeface="Montserrat"/>
                        <a:ea typeface="Montserrat"/>
                        <a:cs typeface="Montserrat"/>
                        <a:sym typeface="Montserrat"/>
                      </a:endParaRPr>
                    </a:p>
                  </a:txBody>
                  <a:tcPr marT="91425" marB="91425" marR="91425" marL="91425">
                    <a:solidFill>
                      <a:srgbClr val="F4CCCC"/>
                    </a:solidFill>
                  </a:tcPr>
                </a:tc>
              </a:tr>
              <a:tr h="396200">
                <a:tc>
                  <a:txBody>
                    <a:bodyPr/>
                    <a:lstStyle/>
                    <a:p>
                      <a:pPr indent="0" lvl="0" marL="0" rtl="0" algn="ctr">
                        <a:spcBef>
                          <a:spcPts val="0"/>
                        </a:spcBef>
                        <a:spcAft>
                          <a:spcPts val="0"/>
                        </a:spcAft>
                        <a:buNone/>
                      </a:pPr>
                      <a:r>
                        <a:rPr b="1" lang="en" sz="2100">
                          <a:latin typeface="Montserrat"/>
                          <a:ea typeface="Montserrat"/>
                          <a:cs typeface="Montserrat"/>
                          <a:sym typeface="Montserrat"/>
                        </a:rPr>
                        <a:t>D</a:t>
                      </a:r>
                      <a:endParaRPr b="1" sz="2100">
                        <a:latin typeface="Montserrat"/>
                        <a:ea typeface="Montserrat"/>
                        <a:cs typeface="Montserrat"/>
                        <a:sym typeface="Montserrat"/>
                      </a:endParaRPr>
                    </a:p>
                  </a:txBody>
                  <a:tcPr marT="91425" marB="91425" marR="91425" marL="91425"/>
                </a:tc>
              </a:tr>
              <a:tr h="396200">
                <a:tc>
                  <a:txBody>
                    <a:bodyPr/>
                    <a:lstStyle/>
                    <a:p>
                      <a:pPr indent="0" lvl="0" marL="0" rtl="0" algn="ctr">
                        <a:spcBef>
                          <a:spcPts val="0"/>
                        </a:spcBef>
                        <a:spcAft>
                          <a:spcPts val="0"/>
                        </a:spcAft>
                        <a:buNone/>
                      </a:pPr>
                      <a:r>
                        <a:rPr b="1" lang="en" sz="2100">
                          <a:latin typeface="Montserrat"/>
                          <a:ea typeface="Montserrat"/>
                          <a:cs typeface="Montserrat"/>
                          <a:sym typeface="Montserrat"/>
                        </a:rPr>
                        <a:t>E</a:t>
                      </a:r>
                      <a:endParaRPr b="1" sz="2100">
                        <a:latin typeface="Montserrat"/>
                        <a:ea typeface="Montserrat"/>
                        <a:cs typeface="Montserrat"/>
                        <a:sym typeface="Montserrat"/>
                      </a:endParaRPr>
                    </a:p>
                  </a:txBody>
                  <a:tcPr marT="91425" marB="91425" marR="91425" marL="91425"/>
                </a:tc>
              </a:tr>
            </a:tbl>
          </a:graphicData>
        </a:graphic>
      </p:graphicFrame>
      <p:graphicFrame>
        <p:nvGraphicFramePr>
          <p:cNvPr id="1263" name="Google Shape;1263;p92"/>
          <p:cNvGraphicFramePr/>
          <p:nvPr/>
        </p:nvGraphicFramePr>
        <p:xfrm>
          <a:off x="3837150" y="2909450"/>
          <a:ext cx="3000000" cy="3000000"/>
        </p:xfrm>
        <a:graphic>
          <a:graphicData uri="http://schemas.openxmlformats.org/drawingml/2006/table">
            <a:tbl>
              <a:tblPr>
                <a:noFill/>
                <a:tableStyleId>{B37840D6-3470-4D73-9E78-5B71F7178001}</a:tableStyleId>
              </a:tblPr>
              <a:tblGrid>
                <a:gridCol w="520050"/>
                <a:gridCol w="520050"/>
                <a:gridCol w="520050"/>
                <a:gridCol w="520050"/>
                <a:gridCol w="520050"/>
                <a:gridCol w="520050"/>
                <a:gridCol w="520050"/>
                <a:gridCol w="520050"/>
                <a:gridCol w="520050"/>
                <a:gridCol w="520050"/>
              </a:tblGrid>
              <a:tr h="381000">
                <a:tc>
                  <a:txBody>
                    <a:bodyPr/>
                    <a:lstStyle/>
                    <a:p>
                      <a:pPr indent="0" lvl="0" marL="0" rtl="0" algn="ctr">
                        <a:spcBef>
                          <a:spcPts val="0"/>
                        </a:spcBef>
                        <a:spcAft>
                          <a:spcPts val="0"/>
                        </a:spcAft>
                        <a:buNone/>
                      </a:pPr>
                      <a:r>
                        <a:rPr b="1" lang="en" sz="2100">
                          <a:latin typeface="Montserrat"/>
                          <a:ea typeface="Montserrat"/>
                          <a:cs typeface="Montserrat"/>
                          <a:sym typeface="Montserrat"/>
                        </a:rPr>
                        <a:t>C</a:t>
                      </a:r>
                      <a:endParaRPr b="1" sz="2100">
                        <a:latin typeface="Montserrat"/>
                        <a:ea typeface="Montserrat"/>
                        <a:cs typeface="Montserrat"/>
                        <a:sym typeface="Montserrat"/>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sz="2100">
                          <a:latin typeface="Montserrat"/>
                          <a:ea typeface="Montserrat"/>
                          <a:cs typeface="Montserrat"/>
                          <a:sym typeface="Montserrat"/>
                        </a:rPr>
                        <a:t>A</a:t>
                      </a:r>
                      <a:endParaRPr b="1" sz="2100">
                        <a:latin typeface="Montserrat"/>
                        <a:ea typeface="Montserrat"/>
                        <a:cs typeface="Montserrat"/>
                        <a:sym typeface="Montserrat"/>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sz="2100">
                          <a:latin typeface="Montserrat"/>
                          <a:ea typeface="Montserrat"/>
                          <a:cs typeface="Montserrat"/>
                          <a:sym typeface="Montserrat"/>
                        </a:rPr>
                        <a:t>D</a:t>
                      </a:r>
                      <a:endParaRPr b="1" sz="2100">
                        <a:latin typeface="Montserrat"/>
                        <a:ea typeface="Montserrat"/>
                        <a:cs typeface="Montserrat"/>
                        <a:sym typeface="Montserrat"/>
                      </a:endParaRPr>
                    </a:p>
                  </a:txBody>
                  <a:tcPr marT="91425" marB="91425" marR="91425" marL="91425">
                    <a:lnL cap="flat" cmpd="sng" w="1905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sz="2100">
                          <a:latin typeface="Montserrat"/>
                          <a:ea typeface="Montserrat"/>
                          <a:cs typeface="Montserrat"/>
                          <a:sym typeface="Montserrat"/>
                        </a:rPr>
                        <a:t>C</a:t>
                      </a:r>
                      <a:endParaRPr b="1" sz="2100">
                        <a:latin typeface="Montserrat"/>
                        <a:ea typeface="Montserrat"/>
                        <a:cs typeface="Montserrat"/>
                        <a:sym typeface="Montserrat"/>
                      </a:endParaRPr>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b="1" sz="2100">
                        <a:latin typeface="Montserrat"/>
                        <a:ea typeface="Montserrat"/>
                        <a:cs typeface="Montserrat"/>
                        <a:sym typeface="Montserrat"/>
                      </a:endParaRPr>
                    </a:p>
                  </a:txBody>
                  <a:tcPr marT="91425" marB="91425" marR="91425" marL="91425">
                    <a:lnL cap="flat" cmpd="sng" w="3810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b="1" sz="2100">
                        <a:latin typeface="Montserrat"/>
                        <a:ea typeface="Montserrat"/>
                        <a:cs typeface="Montserrat"/>
                        <a:sym typeface="Montserrat"/>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b="1" sz="2100">
                        <a:latin typeface="Montserrat"/>
                        <a:ea typeface="Montserrat"/>
                        <a:cs typeface="Montserrat"/>
                        <a:sym typeface="Montserrat"/>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b="1" sz="2100">
                        <a:latin typeface="Montserrat"/>
                        <a:ea typeface="Montserrat"/>
                        <a:cs typeface="Montserrat"/>
                        <a:sym typeface="Montserrat"/>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b="1" sz="2100">
                        <a:latin typeface="Montserrat"/>
                        <a:ea typeface="Montserrat"/>
                        <a:cs typeface="Montserrat"/>
                        <a:sym typeface="Montserrat"/>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b="1" sz="2100">
                        <a:latin typeface="Montserrat"/>
                        <a:ea typeface="Montserrat"/>
                        <a:cs typeface="Montserrat"/>
                        <a:sym typeface="Montserrat"/>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bl>
          </a:graphicData>
        </a:graphic>
      </p:graphicFrame>
      <p:sp>
        <p:nvSpPr>
          <p:cNvPr id="1264" name="Google Shape;1264;p92"/>
          <p:cNvSpPr/>
          <p:nvPr/>
        </p:nvSpPr>
        <p:spPr>
          <a:xfrm>
            <a:off x="2733375" y="2881425"/>
            <a:ext cx="651300" cy="399900"/>
          </a:xfrm>
          <a:prstGeom prst="rightArrow">
            <a:avLst>
              <a:gd fmla="val 50000" name="adj1"/>
              <a:gd fmla="val 50000" name="adj2"/>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8" name="Shape 1268"/>
        <p:cNvGrpSpPr/>
        <p:nvPr/>
      </p:nvGrpSpPr>
      <p:grpSpPr>
        <a:xfrm>
          <a:off x="0" y="0"/>
          <a:ext cx="0" cy="0"/>
          <a:chOff x="0" y="0"/>
          <a:chExt cx="0" cy="0"/>
        </a:xfrm>
      </p:grpSpPr>
      <p:sp>
        <p:nvSpPr>
          <p:cNvPr id="1269" name="Google Shape;1269;p9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1270" name="Google Shape;1270;p93"/>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What is Bootstrapping?</a:t>
            </a:r>
            <a:endParaRPr sz="2900">
              <a:solidFill>
                <a:srgbClr val="434343"/>
              </a:solidFill>
              <a:latin typeface="Montserrat"/>
              <a:ea typeface="Montserrat"/>
              <a:cs typeface="Montserrat"/>
              <a:sym typeface="Montserrat"/>
            </a:endParaRPr>
          </a:p>
          <a:p>
            <a:pPr indent="0" lvl="0" marL="1371600" marR="0" rtl="0" algn="l">
              <a:lnSpc>
                <a:spcPct val="100000"/>
              </a:lnSpc>
              <a:spcBef>
                <a:spcPts val="1600"/>
              </a:spcBef>
              <a:spcAft>
                <a:spcPts val="1600"/>
              </a:spcAft>
              <a:buNone/>
            </a:pPr>
            <a:r>
              <a:t/>
            </a:r>
            <a:endParaRPr sz="2900">
              <a:solidFill>
                <a:srgbClr val="434343"/>
              </a:solidFill>
              <a:latin typeface="Montserrat"/>
              <a:ea typeface="Montserrat"/>
              <a:cs typeface="Montserrat"/>
              <a:sym typeface="Montserrat"/>
            </a:endParaRPr>
          </a:p>
        </p:txBody>
      </p:sp>
      <p:pic>
        <p:nvPicPr>
          <p:cNvPr descr="watermark.jpg" id="1271" name="Google Shape;1271;p9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272" name="Google Shape;1272;p9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graphicFrame>
        <p:nvGraphicFramePr>
          <p:cNvPr id="1273" name="Google Shape;1273;p93"/>
          <p:cNvGraphicFramePr/>
          <p:nvPr/>
        </p:nvGraphicFramePr>
        <p:xfrm>
          <a:off x="1767875" y="1875650"/>
          <a:ext cx="3000000" cy="3000000"/>
        </p:xfrm>
        <a:graphic>
          <a:graphicData uri="http://schemas.openxmlformats.org/drawingml/2006/table">
            <a:tbl>
              <a:tblPr>
                <a:noFill/>
                <a:tableStyleId>{B37840D6-3470-4D73-9E78-5B71F7178001}</a:tableStyleId>
              </a:tblPr>
              <a:tblGrid>
                <a:gridCol w="634175"/>
              </a:tblGrid>
              <a:tr h="396200">
                <a:tc>
                  <a:txBody>
                    <a:bodyPr/>
                    <a:lstStyle/>
                    <a:p>
                      <a:pPr indent="0" lvl="0" marL="0" rtl="0" algn="ctr">
                        <a:spcBef>
                          <a:spcPts val="0"/>
                        </a:spcBef>
                        <a:spcAft>
                          <a:spcPts val="0"/>
                        </a:spcAft>
                        <a:buNone/>
                      </a:pPr>
                      <a:r>
                        <a:rPr b="1" lang="en" sz="2100">
                          <a:latin typeface="Montserrat"/>
                          <a:ea typeface="Montserrat"/>
                          <a:cs typeface="Montserrat"/>
                          <a:sym typeface="Montserrat"/>
                        </a:rPr>
                        <a:t>A</a:t>
                      </a:r>
                      <a:endParaRPr b="1" sz="2100">
                        <a:latin typeface="Montserrat"/>
                        <a:ea typeface="Montserrat"/>
                        <a:cs typeface="Montserrat"/>
                        <a:sym typeface="Montserrat"/>
                      </a:endParaRPr>
                    </a:p>
                  </a:txBody>
                  <a:tcPr marT="91425" marB="91425" marR="91425" marL="91425"/>
                </a:tc>
              </a:tr>
              <a:tr h="396200">
                <a:tc>
                  <a:txBody>
                    <a:bodyPr/>
                    <a:lstStyle/>
                    <a:p>
                      <a:pPr indent="0" lvl="0" marL="0" rtl="0" algn="ctr">
                        <a:spcBef>
                          <a:spcPts val="0"/>
                        </a:spcBef>
                        <a:spcAft>
                          <a:spcPts val="0"/>
                        </a:spcAft>
                        <a:buNone/>
                      </a:pPr>
                      <a:r>
                        <a:rPr b="1" lang="en" sz="2100">
                          <a:latin typeface="Montserrat"/>
                          <a:ea typeface="Montserrat"/>
                          <a:cs typeface="Montserrat"/>
                          <a:sym typeface="Montserrat"/>
                        </a:rPr>
                        <a:t>B</a:t>
                      </a:r>
                      <a:endParaRPr b="1" sz="2100">
                        <a:latin typeface="Montserrat"/>
                        <a:ea typeface="Montserrat"/>
                        <a:cs typeface="Montserrat"/>
                        <a:sym typeface="Montserrat"/>
                      </a:endParaRPr>
                    </a:p>
                  </a:txBody>
                  <a:tcPr marT="91425" marB="91425" marR="91425" marL="91425"/>
                </a:tc>
              </a:tr>
              <a:tr h="396200">
                <a:tc>
                  <a:txBody>
                    <a:bodyPr/>
                    <a:lstStyle/>
                    <a:p>
                      <a:pPr indent="0" lvl="0" marL="0" rtl="0" algn="ctr">
                        <a:spcBef>
                          <a:spcPts val="0"/>
                        </a:spcBef>
                        <a:spcAft>
                          <a:spcPts val="0"/>
                        </a:spcAft>
                        <a:buNone/>
                      </a:pPr>
                      <a:r>
                        <a:rPr b="1" lang="en" sz="2100">
                          <a:latin typeface="Montserrat"/>
                          <a:ea typeface="Montserrat"/>
                          <a:cs typeface="Montserrat"/>
                          <a:sym typeface="Montserrat"/>
                        </a:rPr>
                        <a:t>C</a:t>
                      </a:r>
                      <a:endParaRPr b="1" sz="2100">
                        <a:latin typeface="Montserrat"/>
                        <a:ea typeface="Montserrat"/>
                        <a:cs typeface="Montserrat"/>
                        <a:sym typeface="Montserrat"/>
                      </a:endParaRPr>
                    </a:p>
                  </a:txBody>
                  <a:tcPr marT="91425" marB="91425" marR="91425" marL="91425">
                    <a:solidFill>
                      <a:srgbClr val="F4CCCC"/>
                    </a:solidFill>
                  </a:tcPr>
                </a:tc>
              </a:tr>
              <a:tr h="396200">
                <a:tc>
                  <a:txBody>
                    <a:bodyPr/>
                    <a:lstStyle/>
                    <a:p>
                      <a:pPr indent="0" lvl="0" marL="0" rtl="0" algn="ctr">
                        <a:spcBef>
                          <a:spcPts val="0"/>
                        </a:spcBef>
                        <a:spcAft>
                          <a:spcPts val="0"/>
                        </a:spcAft>
                        <a:buNone/>
                      </a:pPr>
                      <a:r>
                        <a:rPr b="1" lang="en" sz="2100">
                          <a:latin typeface="Montserrat"/>
                          <a:ea typeface="Montserrat"/>
                          <a:cs typeface="Montserrat"/>
                          <a:sym typeface="Montserrat"/>
                        </a:rPr>
                        <a:t>D</a:t>
                      </a:r>
                      <a:endParaRPr b="1" sz="2100">
                        <a:latin typeface="Montserrat"/>
                        <a:ea typeface="Montserrat"/>
                        <a:cs typeface="Montserrat"/>
                        <a:sym typeface="Montserrat"/>
                      </a:endParaRPr>
                    </a:p>
                  </a:txBody>
                  <a:tcPr marT="91425" marB="91425" marR="91425" marL="91425"/>
                </a:tc>
              </a:tr>
              <a:tr h="396200">
                <a:tc>
                  <a:txBody>
                    <a:bodyPr/>
                    <a:lstStyle/>
                    <a:p>
                      <a:pPr indent="0" lvl="0" marL="0" rtl="0" algn="ctr">
                        <a:spcBef>
                          <a:spcPts val="0"/>
                        </a:spcBef>
                        <a:spcAft>
                          <a:spcPts val="0"/>
                        </a:spcAft>
                        <a:buNone/>
                      </a:pPr>
                      <a:r>
                        <a:rPr b="1" lang="en" sz="2100">
                          <a:latin typeface="Montserrat"/>
                          <a:ea typeface="Montserrat"/>
                          <a:cs typeface="Montserrat"/>
                          <a:sym typeface="Montserrat"/>
                        </a:rPr>
                        <a:t>E</a:t>
                      </a:r>
                      <a:endParaRPr b="1" sz="2100">
                        <a:latin typeface="Montserrat"/>
                        <a:ea typeface="Montserrat"/>
                        <a:cs typeface="Montserrat"/>
                        <a:sym typeface="Montserrat"/>
                      </a:endParaRPr>
                    </a:p>
                  </a:txBody>
                  <a:tcPr marT="91425" marB="91425" marR="91425" marL="91425"/>
                </a:tc>
              </a:tr>
            </a:tbl>
          </a:graphicData>
        </a:graphic>
      </p:graphicFrame>
      <p:graphicFrame>
        <p:nvGraphicFramePr>
          <p:cNvPr id="1274" name="Google Shape;1274;p93"/>
          <p:cNvGraphicFramePr/>
          <p:nvPr/>
        </p:nvGraphicFramePr>
        <p:xfrm>
          <a:off x="3837150" y="2909450"/>
          <a:ext cx="3000000" cy="3000000"/>
        </p:xfrm>
        <a:graphic>
          <a:graphicData uri="http://schemas.openxmlformats.org/drawingml/2006/table">
            <a:tbl>
              <a:tblPr>
                <a:noFill/>
                <a:tableStyleId>{B37840D6-3470-4D73-9E78-5B71F7178001}</a:tableStyleId>
              </a:tblPr>
              <a:tblGrid>
                <a:gridCol w="520050"/>
                <a:gridCol w="520050"/>
                <a:gridCol w="520050"/>
                <a:gridCol w="520050"/>
                <a:gridCol w="520050"/>
                <a:gridCol w="520050"/>
                <a:gridCol w="520050"/>
                <a:gridCol w="520050"/>
                <a:gridCol w="520050"/>
                <a:gridCol w="520050"/>
              </a:tblGrid>
              <a:tr h="381000">
                <a:tc>
                  <a:txBody>
                    <a:bodyPr/>
                    <a:lstStyle/>
                    <a:p>
                      <a:pPr indent="0" lvl="0" marL="0" rtl="0" algn="ctr">
                        <a:spcBef>
                          <a:spcPts val="0"/>
                        </a:spcBef>
                        <a:spcAft>
                          <a:spcPts val="0"/>
                        </a:spcAft>
                        <a:buNone/>
                      </a:pPr>
                      <a:r>
                        <a:rPr b="1" lang="en" sz="2100">
                          <a:latin typeface="Montserrat"/>
                          <a:ea typeface="Montserrat"/>
                          <a:cs typeface="Montserrat"/>
                          <a:sym typeface="Montserrat"/>
                        </a:rPr>
                        <a:t>C</a:t>
                      </a:r>
                      <a:endParaRPr b="1" sz="2100">
                        <a:latin typeface="Montserrat"/>
                        <a:ea typeface="Montserrat"/>
                        <a:cs typeface="Montserrat"/>
                        <a:sym typeface="Montserrat"/>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4CCCC"/>
                    </a:solidFill>
                  </a:tcPr>
                </a:tc>
                <a:tc>
                  <a:txBody>
                    <a:bodyPr/>
                    <a:lstStyle/>
                    <a:p>
                      <a:pPr indent="0" lvl="0" marL="0" rtl="0" algn="ctr">
                        <a:spcBef>
                          <a:spcPts val="0"/>
                        </a:spcBef>
                        <a:spcAft>
                          <a:spcPts val="0"/>
                        </a:spcAft>
                        <a:buNone/>
                      </a:pPr>
                      <a:r>
                        <a:rPr b="1" lang="en" sz="2100">
                          <a:latin typeface="Montserrat"/>
                          <a:ea typeface="Montserrat"/>
                          <a:cs typeface="Montserrat"/>
                          <a:sym typeface="Montserrat"/>
                        </a:rPr>
                        <a:t>A</a:t>
                      </a:r>
                      <a:endParaRPr b="1" sz="2100">
                        <a:latin typeface="Montserrat"/>
                        <a:ea typeface="Montserrat"/>
                        <a:cs typeface="Montserrat"/>
                        <a:sym typeface="Montserrat"/>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sz="2100">
                          <a:latin typeface="Montserrat"/>
                          <a:ea typeface="Montserrat"/>
                          <a:cs typeface="Montserrat"/>
                          <a:sym typeface="Montserrat"/>
                        </a:rPr>
                        <a:t>D</a:t>
                      </a:r>
                      <a:endParaRPr b="1" sz="2100">
                        <a:latin typeface="Montserrat"/>
                        <a:ea typeface="Montserrat"/>
                        <a:cs typeface="Montserrat"/>
                        <a:sym typeface="Montserrat"/>
                      </a:endParaRPr>
                    </a:p>
                  </a:txBody>
                  <a:tcPr marT="91425" marB="91425" marR="91425" marL="91425">
                    <a:lnL cap="flat" cmpd="sng" w="1905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sz="2100">
                          <a:latin typeface="Montserrat"/>
                          <a:ea typeface="Montserrat"/>
                          <a:cs typeface="Montserrat"/>
                          <a:sym typeface="Montserrat"/>
                        </a:rPr>
                        <a:t>C</a:t>
                      </a:r>
                      <a:endParaRPr b="1" sz="2100">
                        <a:latin typeface="Montserrat"/>
                        <a:ea typeface="Montserrat"/>
                        <a:cs typeface="Montserrat"/>
                        <a:sym typeface="Montserrat"/>
                      </a:endParaRPr>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solidFill>
                      <a:srgbClr val="F4CCCC"/>
                    </a:solidFill>
                  </a:tcPr>
                </a:tc>
                <a:tc>
                  <a:txBody>
                    <a:bodyPr/>
                    <a:lstStyle/>
                    <a:p>
                      <a:pPr indent="0" lvl="0" marL="0" rtl="0" algn="ctr">
                        <a:spcBef>
                          <a:spcPts val="0"/>
                        </a:spcBef>
                        <a:spcAft>
                          <a:spcPts val="0"/>
                        </a:spcAft>
                        <a:buNone/>
                      </a:pPr>
                      <a:r>
                        <a:t/>
                      </a:r>
                      <a:endParaRPr b="1" sz="2100">
                        <a:latin typeface="Montserrat"/>
                        <a:ea typeface="Montserrat"/>
                        <a:cs typeface="Montserrat"/>
                        <a:sym typeface="Montserrat"/>
                      </a:endParaRPr>
                    </a:p>
                  </a:txBody>
                  <a:tcPr marT="91425" marB="91425" marR="91425" marL="91425">
                    <a:lnL cap="flat" cmpd="sng" w="3810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b="1" sz="2100">
                        <a:latin typeface="Montserrat"/>
                        <a:ea typeface="Montserrat"/>
                        <a:cs typeface="Montserrat"/>
                        <a:sym typeface="Montserrat"/>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b="1" sz="2100">
                        <a:latin typeface="Montserrat"/>
                        <a:ea typeface="Montserrat"/>
                        <a:cs typeface="Montserrat"/>
                        <a:sym typeface="Montserrat"/>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b="1" sz="2100">
                        <a:latin typeface="Montserrat"/>
                        <a:ea typeface="Montserrat"/>
                        <a:cs typeface="Montserrat"/>
                        <a:sym typeface="Montserrat"/>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b="1" sz="2100">
                        <a:latin typeface="Montserrat"/>
                        <a:ea typeface="Montserrat"/>
                        <a:cs typeface="Montserrat"/>
                        <a:sym typeface="Montserrat"/>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b="1" sz="2100">
                        <a:latin typeface="Montserrat"/>
                        <a:ea typeface="Montserrat"/>
                        <a:cs typeface="Montserrat"/>
                        <a:sym typeface="Montserrat"/>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bl>
          </a:graphicData>
        </a:graphic>
      </p:graphicFrame>
      <p:sp>
        <p:nvSpPr>
          <p:cNvPr id="1275" name="Google Shape;1275;p93"/>
          <p:cNvSpPr/>
          <p:nvPr/>
        </p:nvSpPr>
        <p:spPr>
          <a:xfrm>
            <a:off x="2733375" y="2881425"/>
            <a:ext cx="651300" cy="399900"/>
          </a:xfrm>
          <a:prstGeom prst="rightArrow">
            <a:avLst>
              <a:gd fmla="val 50000" name="adj1"/>
              <a:gd fmla="val 50000" name="adj2"/>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9" name="Shape 1279"/>
        <p:cNvGrpSpPr/>
        <p:nvPr/>
      </p:nvGrpSpPr>
      <p:grpSpPr>
        <a:xfrm>
          <a:off x="0" y="0"/>
          <a:ext cx="0" cy="0"/>
          <a:chOff x="0" y="0"/>
          <a:chExt cx="0" cy="0"/>
        </a:xfrm>
      </p:grpSpPr>
      <p:sp>
        <p:nvSpPr>
          <p:cNvPr id="1280" name="Google Shape;1280;p9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1281" name="Google Shape;1281;p94"/>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What is Bootstrapping?</a:t>
            </a:r>
            <a:endParaRPr sz="2900">
              <a:solidFill>
                <a:srgbClr val="434343"/>
              </a:solidFill>
              <a:latin typeface="Montserrat"/>
              <a:ea typeface="Montserrat"/>
              <a:cs typeface="Montserrat"/>
              <a:sym typeface="Montserrat"/>
            </a:endParaRPr>
          </a:p>
          <a:p>
            <a:pPr indent="0" lvl="0" marL="1371600" marR="0" rtl="0" algn="l">
              <a:lnSpc>
                <a:spcPct val="100000"/>
              </a:lnSpc>
              <a:spcBef>
                <a:spcPts val="1600"/>
              </a:spcBef>
              <a:spcAft>
                <a:spcPts val="1600"/>
              </a:spcAft>
              <a:buNone/>
            </a:pPr>
            <a:r>
              <a:t/>
            </a:r>
            <a:endParaRPr sz="2900">
              <a:solidFill>
                <a:srgbClr val="434343"/>
              </a:solidFill>
              <a:latin typeface="Montserrat"/>
              <a:ea typeface="Montserrat"/>
              <a:cs typeface="Montserrat"/>
              <a:sym typeface="Montserrat"/>
            </a:endParaRPr>
          </a:p>
        </p:txBody>
      </p:sp>
      <p:pic>
        <p:nvPicPr>
          <p:cNvPr descr="watermark.jpg" id="1282" name="Google Shape;1282;p9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283" name="Google Shape;1283;p9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graphicFrame>
        <p:nvGraphicFramePr>
          <p:cNvPr id="1284" name="Google Shape;1284;p94"/>
          <p:cNvGraphicFramePr/>
          <p:nvPr/>
        </p:nvGraphicFramePr>
        <p:xfrm>
          <a:off x="1767875" y="1875650"/>
          <a:ext cx="3000000" cy="3000000"/>
        </p:xfrm>
        <a:graphic>
          <a:graphicData uri="http://schemas.openxmlformats.org/drawingml/2006/table">
            <a:tbl>
              <a:tblPr>
                <a:noFill/>
                <a:tableStyleId>{B37840D6-3470-4D73-9E78-5B71F7178001}</a:tableStyleId>
              </a:tblPr>
              <a:tblGrid>
                <a:gridCol w="634175"/>
              </a:tblGrid>
              <a:tr h="396200">
                <a:tc>
                  <a:txBody>
                    <a:bodyPr/>
                    <a:lstStyle/>
                    <a:p>
                      <a:pPr indent="0" lvl="0" marL="0" rtl="0" algn="ctr">
                        <a:spcBef>
                          <a:spcPts val="0"/>
                        </a:spcBef>
                        <a:spcAft>
                          <a:spcPts val="0"/>
                        </a:spcAft>
                        <a:buNone/>
                      </a:pPr>
                      <a:r>
                        <a:rPr b="1" lang="en" sz="2100">
                          <a:latin typeface="Montserrat"/>
                          <a:ea typeface="Montserrat"/>
                          <a:cs typeface="Montserrat"/>
                          <a:sym typeface="Montserrat"/>
                        </a:rPr>
                        <a:t>A</a:t>
                      </a:r>
                      <a:endParaRPr b="1" sz="2100">
                        <a:latin typeface="Montserrat"/>
                        <a:ea typeface="Montserrat"/>
                        <a:cs typeface="Montserrat"/>
                        <a:sym typeface="Montserrat"/>
                      </a:endParaRPr>
                    </a:p>
                  </a:txBody>
                  <a:tcPr marT="91425" marB="91425" marR="91425" marL="91425"/>
                </a:tc>
              </a:tr>
              <a:tr h="396200">
                <a:tc>
                  <a:txBody>
                    <a:bodyPr/>
                    <a:lstStyle/>
                    <a:p>
                      <a:pPr indent="0" lvl="0" marL="0" rtl="0" algn="ctr">
                        <a:spcBef>
                          <a:spcPts val="0"/>
                        </a:spcBef>
                        <a:spcAft>
                          <a:spcPts val="0"/>
                        </a:spcAft>
                        <a:buNone/>
                      </a:pPr>
                      <a:r>
                        <a:rPr b="1" lang="en" sz="2100">
                          <a:latin typeface="Montserrat"/>
                          <a:ea typeface="Montserrat"/>
                          <a:cs typeface="Montserrat"/>
                          <a:sym typeface="Montserrat"/>
                        </a:rPr>
                        <a:t>B</a:t>
                      </a:r>
                      <a:endParaRPr b="1" sz="2100">
                        <a:latin typeface="Montserrat"/>
                        <a:ea typeface="Montserrat"/>
                        <a:cs typeface="Montserrat"/>
                        <a:sym typeface="Montserrat"/>
                      </a:endParaRPr>
                    </a:p>
                  </a:txBody>
                  <a:tcPr marT="91425" marB="91425" marR="91425" marL="91425"/>
                </a:tc>
              </a:tr>
              <a:tr h="396200">
                <a:tc>
                  <a:txBody>
                    <a:bodyPr/>
                    <a:lstStyle/>
                    <a:p>
                      <a:pPr indent="0" lvl="0" marL="0" rtl="0" algn="ctr">
                        <a:spcBef>
                          <a:spcPts val="0"/>
                        </a:spcBef>
                        <a:spcAft>
                          <a:spcPts val="0"/>
                        </a:spcAft>
                        <a:buNone/>
                      </a:pPr>
                      <a:r>
                        <a:rPr b="1" lang="en" sz="2100">
                          <a:latin typeface="Montserrat"/>
                          <a:ea typeface="Montserrat"/>
                          <a:cs typeface="Montserrat"/>
                          <a:sym typeface="Montserrat"/>
                        </a:rPr>
                        <a:t>C</a:t>
                      </a:r>
                      <a:endParaRPr b="1" sz="2100">
                        <a:latin typeface="Montserrat"/>
                        <a:ea typeface="Montserrat"/>
                        <a:cs typeface="Montserrat"/>
                        <a:sym typeface="Montserrat"/>
                      </a:endParaRPr>
                    </a:p>
                  </a:txBody>
                  <a:tcPr marT="91425" marB="91425" marR="91425" marL="91425"/>
                </a:tc>
              </a:tr>
              <a:tr h="396200">
                <a:tc>
                  <a:txBody>
                    <a:bodyPr/>
                    <a:lstStyle/>
                    <a:p>
                      <a:pPr indent="0" lvl="0" marL="0" rtl="0" algn="ctr">
                        <a:spcBef>
                          <a:spcPts val="0"/>
                        </a:spcBef>
                        <a:spcAft>
                          <a:spcPts val="0"/>
                        </a:spcAft>
                        <a:buNone/>
                      </a:pPr>
                      <a:r>
                        <a:rPr b="1" lang="en" sz="2100">
                          <a:latin typeface="Montserrat"/>
                          <a:ea typeface="Montserrat"/>
                          <a:cs typeface="Montserrat"/>
                          <a:sym typeface="Montserrat"/>
                        </a:rPr>
                        <a:t>D</a:t>
                      </a:r>
                      <a:endParaRPr b="1" sz="2100">
                        <a:latin typeface="Montserrat"/>
                        <a:ea typeface="Montserrat"/>
                        <a:cs typeface="Montserrat"/>
                        <a:sym typeface="Montserrat"/>
                      </a:endParaRPr>
                    </a:p>
                  </a:txBody>
                  <a:tcPr marT="91425" marB="91425" marR="91425" marL="91425"/>
                </a:tc>
              </a:tr>
              <a:tr h="396200">
                <a:tc>
                  <a:txBody>
                    <a:bodyPr/>
                    <a:lstStyle/>
                    <a:p>
                      <a:pPr indent="0" lvl="0" marL="0" rtl="0" algn="ctr">
                        <a:spcBef>
                          <a:spcPts val="0"/>
                        </a:spcBef>
                        <a:spcAft>
                          <a:spcPts val="0"/>
                        </a:spcAft>
                        <a:buNone/>
                      </a:pPr>
                      <a:r>
                        <a:rPr b="1" lang="en" sz="2100">
                          <a:latin typeface="Montserrat"/>
                          <a:ea typeface="Montserrat"/>
                          <a:cs typeface="Montserrat"/>
                          <a:sym typeface="Montserrat"/>
                        </a:rPr>
                        <a:t>E</a:t>
                      </a:r>
                      <a:endParaRPr b="1" sz="2100">
                        <a:latin typeface="Montserrat"/>
                        <a:ea typeface="Montserrat"/>
                        <a:cs typeface="Montserrat"/>
                        <a:sym typeface="Montserrat"/>
                      </a:endParaRPr>
                    </a:p>
                  </a:txBody>
                  <a:tcPr marT="91425" marB="91425" marR="91425" marL="91425"/>
                </a:tc>
              </a:tr>
            </a:tbl>
          </a:graphicData>
        </a:graphic>
      </p:graphicFrame>
      <p:graphicFrame>
        <p:nvGraphicFramePr>
          <p:cNvPr id="1285" name="Google Shape;1285;p94"/>
          <p:cNvGraphicFramePr/>
          <p:nvPr/>
        </p:nvGraphicFramePr>
        <p:xfrm>
          <a:off x="3837150" y="2909450"/>
          <a:ext cx="3000000" cy="3000000"/>
        </p:xfrm>
        <a:graphic>
          <a:graphicData uri="http://schemas.openxmlformats.org/drawingml/2006/table">
            <a:tbl>
              <a:tblPr>
                <a:noFill/>
                <a:tableStyleId>{B37840D6-3470-4D73-9E78-5B71F7178001}</a:tableStyleId>
              </a:tblPr>
              <a:tblGrid>
                <a:gridCol w="520050"/>
                <a:gridCol w="520050"/>
                <a:gridCol w="520050"/>
                <a:gridCol w="520050"/>
                <a:gridCol w="520050"/>
                <a:gridCol w="520050"/>
                <a:gridCol w="520050"/>
                <a:gridCol w="520050"/>
                <a:gridCol w="520050"/>
                <a:gridCol w="520050"/>
              </a:tblGrid>
              <a:tr h="381000">
                <a:tc>
                  <a:txBody>
                    <a:bodyPr/>
                    <a:lstStyle/>
                    <a:p>
                      <a:pPr indent="0" lvl="0" marL="0" rtl="0" algn="ctr">
                        <a:spcBef>
                          <a:spcPts val="0"/>
                        </a:spcBef>
                        <a:spcAft>
                          <a:spcPts val="0"/>
                        </a:spcAft>
                        <a:buNone/>
                      </a:pPr>
                      <a:r>
                        <a:rPr b="1" lang="en" sz="2100">
                          <a:latin typeface="Montserrat"/>
                          <a:ea typeface="Montserrat"/>
                          <a:cs typeface="Montserrat"/>
                          <a:sym typeface="Montserrat"/>
                        </a:rPr>
                        <a:t>C</a:t>
                      </a:r>
                      <a:endParaRPr b="1" sz="2100">
                        <a:latin typeface="Montserrat"/>
                        <a:ea typeface="Montserrat"/>
                        <a:cs typeface="Montserrat"/>
                        <a:sym typeface="Montserrat"/>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sz="2100">
                          <a:latin typeface="Montserrat"/>
                          <a:ea typeface="Montserrat"/>
                          <a:cs typeface="Montserrat"/>
                          <a:sym typeface="Montserrat"/>
                        </a:rPr>
                        <a:t>A</a:t>
                      </a:r>
                      <a:endParaRPr b="1" sz="2100">
                        <a:latin typeface="Montserrat"/>
                        <a:ea typeface="Montserrat"/>
                        <a:cs typeface="Montserrat"/>
                        <a:sym typeface="Montserrat"/>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sz="2100">
                          <a:latin typeface="Montserrat"/>
                          <a:ea typeface="Montserrat"/>
                          <a:cs typeface="Montserrat"/>
                          <a:sym typeface="Montserrat"/>
                        </a:rPr>
                        <a:t>D</a:t>
                      </a:r>
                      <a:endParaRPr b="1" sz="2100">
                        <a:latin typeface="Montserrat"/>
                        <a:ea typeface="Montserrat"/>
                        <a:cs typeface="Montserrat"/>
                        <a:sym typeface="Montserrat"/>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sz="2100">
                          <a:latin typeface="Montserrat"/>
                          <a:ea typeface="Montserrat"/>
                          <a:cs typeface="Montserrat"/>
                          <a:sym typeface="Montserrat"/>
                        </a:rPr>
                        <a:t>C</a:t>
                      </a:r>
                      <a:endParaRPr b="1" sz="2100">
                        <a:latin typeface="Montserrat"/>
                        <a:ea typeface="Montserrat"/>
                        <a:cs typeface="Montserrat"/>
                        <a:sym typeface="Montserrat"/>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sz="2100">
                          <a:latin typeface="Montserrat"/>
                          <a:ea typeface="Montserrat"/>
                          <a:cs typeface="Montserrat"/>
                          <a:sym typeface="Montserrat"/>
                        </a:rPr>
                        <a:t>E</a:t>
                      </a:r>
                      <a:endParaRPr b="1" sz="2100">
                        <a:latin typeface="Montserrat"/>
                        <a:ea typeface="Montserrat"/>
                        <a:cs typeface="Montserrat"/>
                        <a:sym typeface="Montserrat"/>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sz="2100">
                          <a:latin typeface="Montserrat"/>
                          <a:ea typeface="Montserrat"/>
                          <a:cs typeface="Montserrat"/>
                          <a:sym typeface="Montserrat"/>
                        </a:rPr>
                        <a:t>D</a:t>
                      </a:r>
                      <a:endParaRPr b="1" sz="2100">
                        <a:latin typeface="Montserrat"/>
                        <a:ea typeface="Montserrat"/>
                        <a:cs typeface="Montserrat"/>
                        <a:sym typeface="Montserrat"/>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sz="2100">
                          <a:latin typeface="Montserrat"/>
                          <a:ea typeface="Montserrat"/>
                          <a:cs typeface="Montserrat"/>
                          <a:sym typeface="Montserrat"/>
                        </a:rPr>
                        <a:t>A</a:t>
                      </a:r>
                      <a:endParaRPr b="1" sz="2100">
                        <a:latin typeface="Montserrat"/>
                        <a:ea typeface="Montserrat"/>
                        <a:cs typeface="Montserrat"/>
                        <a:sym typeface="Montserrat"/>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sz="2100">
                          <a:latin typeface="Montserrat"/>
                          <a:ea typeface="Montserrat"/>
                          <a:cs typeface="Montserrat"/>
                          <a:sym typeface="Montserrat"/>
                        </a:rPr>
                        <a:t>B</a:t>
                      </a:r>
                      <a:endParaRPr b="1" sz="2100">
                        <a:latin typeface="Montserrat"/>
                        <a:ea typeface="Montserrat"/>
                        <a:cs typeface="Montserrat"/>
                        <a:sym typeface="Montserrat"/>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sz="2100">
                          <a:latin typeface="Montserrat"/>
                          <a:ea typeface="Montserrat"/>
                          <a:cs typeface="Montserrat"/>
                          <a:sym typeface="Montserrat"/>
                        </a:rPr>
                        <a:t>B</a:t>
                      </a:r>
                      <a:endParaRPr b="1" sz="2100">
                        <a:latin typeface="Montserrat"/>
                        <a:ea typeface="Montserrat"/>
                        <a:cs typeface="Montserrat"/>
                        <a:sym typeface="Montserrat"/>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sz="2100">
                          <a:latin typeface="Montserrat"/>
                          <a:ea typeface="Montserrat"/>
                          <a:cs typeface="Montserrat"/>
                          <a:sym typeface="Montserrat"/>
                        </a:rPr>
                        <a:t>C</a:t>
                      </a:r>
                      <a:endParaRPr b="1" sz="2100">
                        <a:latin typeface="Montserrat"/>
                        <a:ea typeface="Montserrat"/>
                        <a:cs typeface="Montserrat"/>
                        <a:sym typeface="Montserrat"/>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bl>
          </a:graphicData>
        </a:graphic>
      </p:graphicFrame>
      <p:sp>
        <p:nvSpPr>
          <p:cNvPr id="1286" name="Google Shape;1286;p94"/>
          <p:cNvSpPr/>
          <p:nvPr/>
        </p:nvSpPr>
        <p:spPr>
          <a:xfrm>
            <a:off x="2733375" y="2881425"/>
            <a:ext cx="651300" cy="399900"/>
          </a:xfrm>
          <a:prstGeom prst="rightArrow">
            <a:avLst>
              <a:gd fmla="val 50000" name="adj1"/>
              <a:gd fmla="val 50000" name="adj2"/>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0" name="Shape 1290"/>
        <p:cNvGrpSpPr/>
        <p:nvPr/>
      </p:nvGrpSpPr>
      <p:grpSpPr>
        <a:xfrm>
          <a:off x="0" y="0"/>
          <a:ext cx="0" cy="0"/>
          <a:chOff x="0" y="0"/>
          <a:chExt cx="0" cy="0"/>
        </a:xfrm>
      </p:grpSpPr>
      <p:sp>
        <p:nvSpPr>
          <p:cNvPr id="1291" name="Google Shape;1291;p9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1292" name="Google Shape;1292;p95"/>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Bootstrapping in Random Forest</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Recall for each split we are randomly selecting a subset of features.</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This random subset of features helps create more diverse trees that are not correlated to each other.</a:t>
            </a:r>
            <a:endParaRPr sz="2900">
              <a:solidFill>
                <a:srgbClr val="434343"/>
              </a:solidFill>
              <a:latin typeface="Montserrat"/>
              <a:ea typeface="Montserrat"/>
              <a:cs typeface="Montserrat"/>
              <a:sym typeface="Montserrat"/>
            </a:endParaRPr>
          </a:p>
        </p:txBody>
      </p:sp>
      <p:pic>
        <p:nvPicPr>
          <p:cNvPr descr="watermark.jpg" id="1293" name="Google Shape;1293;p9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294" name="Google Shape;1294;p9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8" name="Shape 1298"/>
        <p:cNvGrpSpPr/>
        <p:nvPr/>
      </p:nvGrpSpPr>
      <p:grpSpPr>
        <a:xfrm>
          <a:off x="0" y="0"/>
          <a:ext cx="0" cy="0"/>
          <a:chOff x="0" y="0"/>
          <a:chExt cx="0" cy="0"/>
        </a:xfrm>
      </p:grpSpPr>
      <p:sp>
        <p:nvSpPr>
          <p:cNvPr id="1299" name="Google Shape;1299;p9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pic>
        <p:nvPicPr>
          <p:cNvPr descr="watermark.jpg" id="1300" name="Google Shape;1300;p9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1301" name="Google Shape;1301;p96"/>
          <p:cNvSpPr/>
          <p:nvPr/>
        </p:nvSpPr>
        <p:spPr>
          <a:xfrm>
            <a:off x="1746875" y="1976600"/>
            <a:ext cx="565200" cy="228300"/>
          </a:xfrm>
          <a:prstGeom prst="roundRect">
            <a:avLst>
              <a:gd fmla="val 16667" name="adj"/>
            </a:avLst>
          </a:prstGeom>
          <a:solidFill>
            <a:srgbClr val="FFE5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1302" name="Google Shape;1302;p96"/>
          <p:cNvCxnSpPr>
            <a:stCxn id="1301" idx="2"/>
            <a:endCxn id="1303" idx="0"/>
          </p:cNvCxnSpPr>
          <p:nvPr/>
        </p:nvCxnSpPr>
        <p:spPr>
          <a:xfrm flipH="1">
            <a:off x="1652075" y="2204900"/>
            <a:ext cx="377400" cy="288600"/>
          </a:xfrm>
          <a:prstGeom prst="straightConnector1">
            <a:avLst/>
          </a:prstGeom>
          <a:noFill/>
          <a:ln cap="flat" cmpd="sng" w="19050">
            <a:solidFill>
              <a:srgbClr val="595959"/>
            </a:solidFill>
            <a:prstDash val="solid"/>
            <a:round/>
            <a:headEnd len="med" w="med" type="none"/>
            <a:tailEnd len="med" w="med" type="triangle"/>
          </a:ln>
        </p:spPr>
      </p:cxnSp>
      <p:cxnSp>
        <p:nvCxnSpPr>
          <p:cNvPr id="1304" name="Google Shape;1304;p96"/>
          <p:cNvCxnSpPr>
            <a:stCxn id="1301" idx="2"/>
            <a:endCxn id="1305" idx="0"/>
          </p:cNvCxnSpPr>
          <p:nvPr/>
        </p:nvCxnSpPr>
        <p:spPr>
          <a:xfrm>
            <a:off x="2029475" y="2204900"/>
            <a:ext cx="426600" cy="288600"/>
          </a:xfrm>
          <a:prstGeom prst="straightConnector1">
            <a:avLst/>
          </a:prstGeom>
          <a:noFill/>
          <a:ln cap="flat" cmpd="sng" w="19050">
            <a:solidFill>
              <a:srgbClr val="595959"/>
            </a:solidFill>
            <a:prstDash val="solid"/>
            <a:round/>
            <a:headEnd len="med" w="med" type="none"/>
            <a:tailEnd len="med" w="med" type="triangle"/>
          </a:ln>
        </p:spPr>
      </p:cxnSp>
      <p:sp>
        <p:nvSpPr>
          <p:cNvPr id="1303" name="Google Shape;1303;p96"/>
          <p:cNvSpPr/>
          <p:nvPr/>
        </p:nvSpPr>
        <p:spPr>
          <a:xfrm>
            <a:off x="1369425" y="2493525"/>
            <a:ext cx="565200" cy="257100"/>
          </a:xfrm>
          <a:prstGeom prst="roundRect">
            <a:avLst>
              <a:gd fmla="val 16667" name="adj"/>
            </a:avLst>
          </a:prstGeom>
          <a:noFill/>
          <a:ln cap="flat" cmpd="sng" w="3810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1305" name="Google Shape;1305;p96"/>
          <p:cNvSpPr/>
          <p:nvPr/>
        </p:nvSpPr>
        <p:spPr>
          <a:xfrm>
            <a:off x="2187300" y="2493525"/>
            <a:ext cx="537600" cy="257100"/>
          </a:xfrm>
          <a:prstGeom prst="roundRect">
            <a:avLst>
              <a:gd fmla="val 16667" name="adj"/>
            </a:avLst>
          </a:prstGeom>
          <a:no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graphicFrame>
        <p:nvGraphicFramePr>
          <p:cNvPr id="1306" name="Google Shape;1306;p96"/>
          <p:cNvGraphicFramePr/>
          <p:nvPr/>
        </p:nvGraphicFramePr>
        <p:xfrm>
          <a:off x="6027700" y="1074388"/>
          <a:ext cx="3000000" cy="3000000"/>
        </p:xfrm>
        <a:graphic>
          <a:graphicData uri="http://schemas.openxmlformats.org/drawingml/2006/table">
            <a:tbl>
              <a:tblPr>
                <a:noFill/>
                <a:tableStyleId>{B37840D6-3470-4D73-9E78-5B71F7178001}</a:tableStyleId>
              </a:tblPr>
              <a:tblGrid>
                <a:gridCol w="428825"/>
                <a:gridCol w="428825"/>
                <a:gridCol w="428825"/>
                <a:gridCol w="428825"/>
                <a:gridCol w="428825"/>
              </a:tblGrid>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F6B26B"/>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B4A7D6"/>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B6D7A8"/>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bl>
          </a:graphicData>
        </a:graphic>
      </p:graphicFrame>
      <p:graphicFrame>
        <p:nvGraphicFramePr>
          <p:cNvPr id="1307" name="Google Shape;1307;p96"/>
          <p:cNvGraphicFramePr/>
          <p:nvPr/>
        </p:nvGraphicFramePr>
        <p:xfrm>
          <a:off x="8378950" y="1074388"/>
          <a:ext cx="3000000" cy="3000000"/>
        </p:xfrm>
        <a:graphic>
          <a:graphicData uri="http://schemas.openxmlformats.org/drawingml/2006/table">
            <a:tbl>
              <a:tblPr>
                <a:noFill/>
                <a:tableStyleId>{B37840D6-3470-4D73-9E78-5B71F7178001}</a:tableStyleId>
              </a:tblPr>
              <a:tblGrid>
                <a:gridCol w="428825"/>
              </a:tblGrid>
              <a:tr h="299725">
                <a:tc>
                  <a:txBody>
                    <a:bodyPr/>
                    <a:lstStyle/>
                    <a:p>
                      <a:pPr indent="0" lvl="0" marL="0" rtl="0" algn="ctr">
                        <a:spcBef>
                          <a:spcPts val="0"/>
                        </a:spcBef>
                        <a:spcAft>
                          <a:spcPts val="0"/>
                        </a:spcAft>
                        <a:buNone/>
                      </a:pPr>
                      <a:r>
                        <a:rPr lang="en">
                          <a:latin typeface="Montserrat"/>
                          <a:ea typeface="Montserrat"/>
                          <a:cs typeface="Montserrat"/>
                          <a:sym typeface="Montserrat"/>
                        </a:rPr>
                        <a:t>Y</a:t>
                      </a:r>
                      <a:endParaRPr>
                        <a:latin typeface="Montserrat"/>
                        <a:ea typeface="Montserrat"/>
                        <a:cs typeface="Montserrat"/>
                        <a:sym typeface="Montserrat"/>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D0E0E3"/>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graphicFrame>
        <p:nvGraphicFramePr>
          <p:cNvPr id="1308" name="Google Shape;1308;p96"/>
          <p:cNvGraphicFramePr/>
          <p:nvPr/>
        </p:nvGraphicFramePr>
        <p:xfrm>
          <a:off x="5385200" y="2932475"/>
          <a:ext cx="3000000" cy="3000000"/>
        </p:xfrm>
        <a:graphic>
          <a:graphicData uri="http://schemas.openxmlformats.org/drawingml/2006/table">
            <a:tbl>
              <a:tblPr>
                <a:noFill/>
                <a:tableStyleId>{B37840D6-3470-4D73-9E78-5B71F7178001}</a:tableStyleId>
              </a:tblPr>
              <a:tblGrid>
                <a:gridCol w="428825"/>
                <a:gridCol w="428825"/>
                <a:gridCol w="428825"/>
              </a:tblGrid>
              <a:tr h="299725">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F6B26B"/>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B6D7A8"/>
                    </a:solidFill>
                  </a:tcPr>
                </a:tc>
              </a:tr>
              <a:tr h="226975">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bl>
          </a:graphicData>
        </a:graphic>
      </p:graphicFrame>
      <p:cxnSp>
        <p:nvCxnSpPr>
          <p:cNvPr id="1309" name="Google Shape;1309;p96"/>
          <p:cNvCxnSpPr/>
          <p:nvPr/>
        </p:nvCxnSpPr>
        <p:spPr>
          <a:xfrm rot="5400000">
            <a:off x="6508175" y="2459200"/>
            <a:ext cx="1115400" cy="745500"/>
          </a:xfrm>
          <a:prstGeom prst="curvedConnector3">
            <a:avLst>
              <a:gd fmla="val 91355" name="adj1"/>
            </a:avLst>
          </a:prstGeom>
          <a:noFill/>
          <a:ln cap="flat" cmpd="sng" w="28575">
            <a:solidFill>
              <a:schemeClr val="dk2"/>
            </a:solidFill>
            <a:prstDash val="solid"/>
            <a:round/>
            <a:headEnd len="med" w="med" type="none"/>
            <a:tailEnd len="med" w="med" type="triangle"/>
          </a:ln>
        </p:spPr>
      </p:cxn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3" name="Shape 1313"/>
        <p:cNvGrpSpPr/>
        <p:nvPr/>
      </p:nvGrpSpPr>
      <p:grpSpPr>
        <a:xfrm>
          <a:off x="0" y="0"/>
          <a:ext cx="0" cy="0"/>
          <a:chOff x="0" y="0"/>
          <a:chExt cx="0" cy="0"/>
        </a:xfrm>
      </p:grpSpPr>
      <p:sp>
        <p:nvSpPr>
          <p:cNvPr id="1314" name="Google Shape;1314;p9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1315" name="Google Shape;1315;p97"/>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Bootstrapping in Random Forest</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To further differentiate trees, we could bootstrap a selection of rows for each split.</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This results in two randomized training components:</a:t>
            </a:r>
            <a:endParaRPr sz="2900">
              <a:solidFill>
                <a:srgbClr val="434343"/>
              </a:solidFill>
              <a:latin typeface="Montserrat"/>
              <a:ea typeface="Montserrat"/>
              <a:cs typeface="Montserrat"/>
              <a:sym typeface="Montserrat"/>
            </a:endParaRPr>
          </a:p>
          <a:p>
            <a:pPr indent="-412750" lvl="2" marL="18288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Subset of Features Used</a:t>
            </a:r>
            <a:endParaRPr sz="2900">
              <a:solidFill>
                <a:srgbClr val="434343"/>
              </a:solidFill>
              <a:latin typeface="Montserrat"/>
              <a:ea typeface="Montserrat"/>
              <a:cs typeface="Montserrat"/>
              <a:sym typeface="Montserrat"/>
            </a:endParaRPr>
          </a:p>
          <a:p>
            <a:pPr indent="-412750" lvl="2" marL="18288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Bootstrapped rows of data</a:t>
            </a:r>
            <a:endParaRPr sz="2900">
              <a:solidFill>
                <a:srgbClr val="434343"/>
              </a:solidFill>
              <a:latin typeface="Montserrat"/>
              <a:ea typeface="Montserrat"/>
              <a:cs typeface="Montserrat"/>
              <a:sym typeface="Montserrat"/>
            </a:endParaRPr>
          </a:p>
        </p:txBody>
      </p:sp>
      <p:pic>
        <p:nvPicPr>
          <p:cNvPr descr="watermark.jpg" id="1316" name="Google Shape;1316;p9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317" name="Google Shape;1317;p9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1" name="Shape 1321"/>
        <p:cNvGrpSpPr/>
        <p:nvPr/>
      </p:nvGrpSpPr>
      <p:grpSpPr>
        <a:xfrm>
          <a:off x="0" y="0"/>
          <a:ext cx="0" cy="0"/>
          <a:chOff x="0" y="0"/>
          <a:chExt cx="0" cy="0"/>
        </a:xfrm>
      </p:grpSpPr>
      <p:sp>
        <p:nvSpPr>
          <p:cNvPr id="1322" name="Google Shape;1322;p9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pic>
        <p:nvPicPr>
          <p:cNvPr descr="watermark.jpg" id="1323" name="Google Shape;1323;p9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1324" name="Google Shape;1324;p98"/>
          <p:cNvSpPr/>
          <p:nvPr/>
        </p:nvSpPr>
        <p:spPr>
          <a:xfrm>
            <a:off x="1746875" y="1976600"/>
            <a:ext cx="565200" cy="228300"/>
          </a:xfrm>
          <a:prstGeom prst="roundRect">
            <a:avLst>
              <a:gd fmla="val 16667" name="adj"/>
            </a:avLst>
          </a:prstGeom>
          <a:solidFill>
            <a:srgbClr val="FFE5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1325" name="Google Shape;1325;p98"/>
          <p:cNvCxnSpPr>
            <a:stCxn id="1324" idx="2"/>
            <a:endCxn id="1326" idx="0"/>
          </p:cNvCxnSpPr>
          <p:nvPr/>
        </p:nvCxnSpPr>
        <p:spPr>
          <a:xfrm flipH="1">
            <a:off x="1652075" y="2204900"/>
            <a:ext cx="377400" cy="288600"/>
          </a:xfrm>
          <a:prstGeom prst="straightConnector1">
            <a:avLst/>
          </a:prstGeom>
          <a:noFill/>
          <a:ln cap="flat" cmpd="sng" w="19050">
            <a:solidFill>
              <a:srgbClr val="595959"/>
            </a:solidFill>
            <a:prstDash val="solid"/>
            <a:round/>
            <a:headEnd len="med" w="med" type="none"/>
            <a:tailEnd len="med" w="med" type="triangle"/>
          </a:ln>
        </p:spPr>
      </p:cxnSp>
      <p:cxnSp>
        <p:nvCxnSpPr>
          <p:cNvPr id="1327" name="Google Shape;1327;p98"/>
          <p:cNvCxnSpPr>
            <a:stCxn id="1324" idx="2"/>
            <a:endCxn id="1328" idx="0"/>
          </p:cNvCxnSpPr>
          <p:nvPr/>
        </p:nvCxnSpPr>
        <p:spPr>
          <a:xfrm>
            <a:off x="2029475" y="2204900"/>
            <a:ext cx="426600" cy="288600"/>
          </a:xfrm>
          <a:prstGeom prst="straightConnector1">
            <a:avLst/>
          </a:prstGeom>
          <a:noFill/>
          <a:ln cap="flat" cmpd="sng" w="19050">
            <a:solidFill>
              <a:srgbClr val="595959"/>
            </a:solidFill>
            <a:prstDash val="solid"/>
            <a:round/>
            <a:headEnd len="med" w="med" type="none"/>
            <a:tailEnd len="med" w="med" type="triangle"/>
          </a:ln>
        </p:spPr>
      </p:cxnSp>
      <p:sp>
        <p:nvSpPr>
          <p:cNvPr id="1326" name="Google Shape;1326;p98"/>
          <p:cNvSpPr/>
          <p:nvPr/>
        </p:nvSpPr>
        <p:spPr>
          <a:xfrm>
            <a:off x="1369425" y="2493525"/>
            <a:ext cx="565200" cy="257100"/>
          </a:xfrm>
          <a:prstGeom prst="roundRect">
            <a:avLst>
              <a:gd fmla="val 16667" name="adj"/>
            </a:avLst>
          </a:prstGeom>
          <a:noFill/>
          <a:ln cap="flat" cmpd="sng" w="3810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1328" name="Google Shape;1328;p98"/>
          <p:cNvSpPr/>
          <p:nvPr/>
        </p:nvSpPr>
        <p:spPr>
          <a:xfrm>
            <a:off x="2187300" y="2493525"/>
            <a:ext cx="537600" cy="257100"/>
          </a:xfrm>
          <a:prstGeom prst="roundRect">
            <a:avLst>
              <a:gd fmla="val 16667" name="adj"/>
            </a:avLst>
          </a:prstGeom>
          <a:no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graphicFrame>
        <p:nvGraphicFramePr>
          <p:cNvPr id="1329" name="Google Shape;1329;p98"/>
          <p:cNvGraphicFramePr/>
          <p:nvPr/>
        </p:nvGraphicFramePr>
        <p:xfrm>
          <a:off x="5612500" y="1074388"/>
          <a:ext cx="3000000" cy="3000000"/>
        </p:xfrm>
        <a:graphic>
          <a:graphicData uri="http://schemas.openxmlformats.org/drawingml/2006/table">
            <a:tbl>
              <a:tblPr>
                <a:noFill/>
                <a:tableStyleId>{B37840D6-3470-4D73-9E78-5B71F7178001}</a:tableStyleId>
              </a:tblPr>
              <a:tblGrid>
                <a:gridCol w="426550"/>
                <a:gridCol w="426550"/>
                <a:gridCol w="426550"/>
                <a:gridCol w="426550"/>
                <a:gridCol w="426550"/>
                <a:gridCol w="426550"/>
              </a:tblGrid>
              <a:tr h="396200">
                <a:tc>
                  <a:txBody>
                    <a:bodyPr/>
                    <a:lstStyle/>
                    <a:p>
                      <a:pPr indent="0" lvl="0" marL="0" rtl="0" algn="l">
                        <a:spcBef>
                          <a:spcPts val="0"/>
                        </a:spcBef>
                        <a:spcAft>
                          <a:spcPts val="0"/>
                        </a:spcAft>
                        <a:buNone/>
                      </a:pPr>
                      <a:r>
                        <a:t/>
                      </a:r>
                      <a:endParaRPr/>
                    </a:p>
                  </a:txBody>
                  <a:tcPr marT="91425" marB="91425" marR="91425" marL="91425">
                    <a:lnL cap="flat" cmpd="sng" w="19050">
                      <a:solidFill>
                        <a:srgbClr val="666666">
                          <a:alpha val="0"/>
                        </a:srgbClr>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alpha val="0"/>
                        </a:srgbClr>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F6B26B"/>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B4A7D6"/>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B6D7A8"/>
                    </a:solidFill>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0</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1</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2</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3</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4</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5</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6</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graphicFrame>
        <p:nvGraphicFramePr>
          <p:cNvPr id="1330" name="Google Shape;1330;p98"/>
          <p:cNvGraphicFramePr/>
          <p:nvPr/>
        </p:nvGraphicFramePr>
        <p:xfrm>
          <a:off x="8378950" y="1074388"/>
          <a:ext cx="3000000" cy="3000000"/>
        </p:xfrm>
        <a:graphic>
          <a:graphicData uri="http://schemas.openxmlformats.org/drawingml/2006/table">
            <a:tbl>
              <a:tblPr>
                <a:noFill/>
                <a:tableStyleId>{B37840D6-3470-4D73-9E78-5B71F7178001}</a:tableStyleId>
              </a:tblPr>
              <a:tblGrid>
                <a:gridCol w="428825"/>
              </a:tblGrid>
              <a:tr h="299725">
                <a:tc>
                  <a:txBody>
                    <a:bodyPr/>
                    <a:lstStyle/>
                    <a:p>
                      <a:pPr indent="0" lvl="0" marL="0" rtl="0" algn="ctr">
                        <a:spcBef>
                          <a:spcPts val="0"/>
                        </a:spcBef>
                        <a:spcAft>
                          <a:spcPts val="0"/>
                        </a:spcAft>
                        <a:buNone/>
                      </a:pPr>
                      <a:r>
                        <a:rPr lang="en">
                          <a:latin typeface="Montserrat"/>
                          <a:ea typeface="Montserrat"/>
                          <a:cs typeface="Montserrat"/>
                          <a:sym typeface="Montserrat"/>
                        </a:rPr>
                        <a:t>Y</a:t>
                      </a:r>
                      <a:endParaRPr>
                        <a:latin typeface="Montserrat"/>
                        <a:ea typeface="Montserrat"/>
                        <a:cs typeface="Montserrat"/>
                        <a:sym typeface="Montserrat"/>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D0E0E3"/>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4" name="Shape 1334"/>
        <p:cNvGrpSpPr/>
        <p:nvPr/>
      </p:nvGrpSpPr>
      <p:grpSpPr>
        <a:xfrm>
          <a:off x="0" y="0"/>
          <a:ext cx="0" cy="0"/>
          <a:chOff x="0" y="0"/>
          <a:chExt cx="0" cy="0"/>
        </a:xfrm>
      </p:grpSpPr>
      <p:sp>
        <p:nvSpPr>
          <p:cNvPr id="1335" name="Google Shape;1335;p9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pic>
        <p:nvPicPr>
          <p:cNvPr descr="watermark.jpg" id="1336" name="Google Shape;1336;p9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1337" name="Google Shape;1337;p99"/>
          <p:cNvSpPr/>
          <p:nvPr/>
        </p:nvSpPr>
        <p:spPr>
          <a:xfrm>
            <a:off x="1746875" y="1976600"/>
            <a:ext cx="565200" cy="228300"/>
          </a:xfrm>
          <a:prstGeom prst="roundRect">
            <a:avLst>
              <a:gd fmla="val 16667" name="adj"/>
            </a:avLst>
          </a:prstGeom>
          <a:solidFill>
            <a:srgbClr val="FFE5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1338" name="Google Shape;1338;p99"/>
          <p:cNvCxnSpPr>
            <a:stCxn id="1337" idx="2"/>
            <a:endCxn id="1339" idx="0"/>
          </p:cNvCxnSpPr>
          <p:nvPr/>
        </p:nvCxnSpPr>
        <p:spPr>
          <a:xfrm flipH="1">
            <a:off x="1652075" y="2204900"/>
            <a:ext cx="377400" cy="288600"/>
          </a:xfrm>
          <a:prstGeom prst="straightConnector1">
            <a:avLst/>
          </a:prstGeom>
          <a:noFill/>
          <a:ln cap="flat" cmpd="sng" w="19050">
            <a:solidFill>
              <a:srgbClr val="595959"/>
            </a:solidFill>
            <a:prstDash val="solid"/>
            <a:round/>
            <a:headEnd len="med" w="med" type="none"/>
            <a:tailEnd len="med" w="med" type="triangle"/>
          </a:ln>
        </p:spPr>
      </p:cxnSp>
      <p:cxnSp>
        <p:nvCxnSpPr>
          <p:cNvPr id="1340" name="Google Shape;1340;p99"/>
          <p:cNvCxnSpPr>
            <a:stCxn id="1337" idx="2"/>
            <a:endCxn id="1341" idx="0"/>
          </p:cNvCxnSpPr>
          <p:nvPr/>
        </p:nvCxnSpPr>
        <p:spPr>
          <a:xfrm>
            <a:off x="2029475" y="2204900"/>
            <a:ext cx="426600" cy="288600"/>
          </a:xfrm>
          <a:prstGeom prst="straightConnector1">
            <a:avLst/>
          </a:prstGeom>
          <a:noFill/>
          <a:ln cap="flat" cmpd="sng" w="19050">
            <a:solidFill>
              <a:srgbClr val="595959"/>
            </a:solidFill>
            <a:prstDash val="solid"/>
            <a:round/>
            <a:headEnd len="med" w="med" type="none"/>
            <a:tailEnd len="med" w="med" type="triangle"/>
          </a:ln>
        </p:spPr>
      </p:cxnSp>
      <p:sp>
        <p:nvSpPr>
          <p:cNvPr id="1339" name="Google Shape;1339;p99"/>
          <p:cNvSpPr/>
          <p:nvPr/>
        </p:nvSpPr>
        <p:spPr>
          <a:xfrm>
            <a:off x="1369425" y="2493525"/>
            <a:ext cx="565200" cy="257100"/>
          </a:xfrm>
          <a:prstGeom prst="roundRect">
            <a:avLst>
              <a:gd fmla="val 16667" name="adj"/>
            </a:avLst>
          </a:prstGeom>
          <a:noFill/>
          <a:ln cap="flat" cmpd="sng" w="3810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1341" name="Google Shape;1341;p99"/>
          <p:cNvSpPr/>
          <p:nvPr/>
        </p:nvSpPr>
        <p:spPr>
          <a:xfrm>
            <a:off x="2187300" y="2493525"/>
            <a:ext cx="537600" cy="257100"/>
          </a:xfrm>
          <a:prstGeom prst="roundRect">
            <a:avLst>
              <a:gd fmla="val 16667" name="adj"/>
            </a:avLst>
          </a:prstGeom>
          <a:no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graphicFrame>
        <p:nvGraphicFramePr>
          <p:cNvPr id="1342" name="Google Shape;1342;p99"/>
          <p:cNvGraphicFramePr/>
          <p:nvPr/>
        </p:nvGraphicFramePr>
        <p:xfrm>
          <a:off x="5612500" y="1074388"/>
          <a:ext cx="3000000" cy="3000000"/>
        </p:xfrm>
        <a:graphic>
          <a:graphicData uri="http://schemas.openxmlformats.org/drawingml/2006/table">
            <a:tbl>
              <a:tblPr>
                <a:noFill/>
                <a:tableStyleId>{B37840D6-3470-4D73-9E78-5B71F7178001}</a:tableStyleId>
              </a:tblPr>
              <a:tblGrid>
                <a:gridCol w="426550"/>
                <a:gridCol w="426550"/>
                <a:gridCol w="426550"/>
                <a:gridCol w="426550"/>
                <a:gridCol w="426550"/>
                <a:gridCol w="426550"/>
              </a:tblGrid>
              <a:tr h="396200">
                <a:tc>
                  <a:txBody>
                    <a:bodyPr/>
                    <a:lstStyle/>
                    <a:p>
                      <a:pPr indent="0" lvl="0" marL="0" rtl="0" algn="l">
                        <a:spcBef>
                          <a:spcPts val="0"/>
                        </a:spcBef>
                        <a:spcAft>
                          <a:spcPts val="0"/>
                        </a:spcAft>
                        <a:buNone/>
                      </a:pPr>
                      <a:r>
                        <a:t/>
                      </a:r>
                      <a:endParaRPr/>
                    </a:p>
                  </a:txBody>
                  <a:tcPr marT="91425" marB="91425" marR="91425" marL="91425">
                    <a:lnL cap="flat" cmpd="sng" w="19050">
                      <a:solidFill>
                        <a:srgbClr val="666666">
                          <a:alpha val="0"/>
                        </a:srgbClr>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alpha val="0"/>
                        </a:srgbClr>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F6B26B"/>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B4A7D6"/>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B6D7A8"/>
                    </a:solidFill>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0</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1</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2</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3</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4</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5</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6</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bl>
          </a:graphicData>
        </a:graphic>
      </p:graphicFrame>
      <p:graphicFrame>
        <p:nvGraphicFramePr>
          <p:cNvPr id="1343" name="Google Shape;1343;p99"/>
          <p:cNvGraphicFramePr/>
          <p:nvPr/>
        </p:nvGraphicFramePr>
        <p:xfrm>
          <a:off x="8378950" y="1074388"/>
          <a:ext cx="3000000" cy="3000000"/>
        </p:xfrm>
        <a:graphic>
          <a:graphicData uri="http://schemas.openxmlformats.org/drawingml/2006/table">
            <a:tbl>
              <a:tblPr>
                <a:noFill/>
                <a:tableStyleId>{B37840D6-3470-4D73-9E78-5B71F7178001}</a:tableStyleId>
              </a:tblPr>
              <a:tblGrid>
                <a:gridCol w="428825"/>
              </a:tblGrid>
              <a:tr h="299725">
                <a:tc>
                  <a:txBody>
                    <a:bodyPr/>
                    <a:lstStyle/>
                    <a:p>
                      <a:pPr indent="0" lvl="0" marL="0" rtl="0" algn="ctr">
                        <a:spcBef>
                          <a:spcPts val="0"/>
                        </a:spcBef>
                        <a:spcAft>
                          <a:spcPts val="0"/>
                        </a:spcAft>
                        <a:buNone/>
                      </a:pPr>
                      <a:r>
                        <a:rPr lang="en">
                          <a:latin typeface="Montserrat"/>
                          <a:ea typeface="Montserrat"/>
                          <a:cs typeface="Montserrat"/>
                          <a:sym typeface="Montserrat"/>
                        </a:rPr>
                        <a:t>Y</a:t>
                      </a:r>
                      <a:endParaRPr>
                        <a:latin typeface="Montserrat"/>
                        <a:ea typeface="Montserrat"/>
                        <a:cs typeface="Montserrat"/>
                        <a:sym typeface="Montserrat"/>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D0E0E3"/>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7" name="Shape 1347"/>
        <p:cNvGrpSpPr/>
        <p:nvPr/>
      </p:nvGrpSpPr>
      <p:grpSpPr>
        <a:xfrm>
          <a:off x="0" y="0"/>
          <a:ext cx="0" cy="0"/>
          <a:chOff x="0" y="0"/>
          <a:chExt cx="0" cy="0"/>
        </a:xfrm>
      </p:grpSpPr>
      <p:sp>
        <p:nvSpPr>
          <p:cNvPr id="1348" name="Google Shape;1348;p10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pic>
        <p:nvPicPr>
          <p:cNvPr descr="watermark.jpg" id="1349" name="Google Shape;1349;p10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1350" name="Google Shape;1350;p100"/>
          <p:cNvSpPr/>
          <p:nvPr/>
        </p:nvSpPr>
        <p:spPr>
          <a:xfrm>
            <a:off x="1746875" y="1976600"/>
            <a:ext cx="565200" cy="228300"/>
          </a:xfrm>
          <a:prstGeom prst="roundRect">
            <a:avLst>
              <a:gd fmla="val 16667" name="adj"/>
            </a:avLst>
          </a:prstGeom>
          <a:solidFill>
            <a:srgbClr val="FFE5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1351" name="Google Shape;1351;p100"/>
          <p:cNvCxnSpPr>
            <a:stCxn id="1350" idx="2"/>
            <a:endCxn id="1352" idx="0"/>
          </p:cNvCxnSpPr>
          <p:nvPr/>
        </p:nvCxnSpPr>
        <p:spPr>
          <a:xfrm flipH="1">
            <a:off x="1652075" y="2204900"/>
            <a:ext cx="377400" cy="288600"/>
          </a:xfrm>
          <a:prstGeom prst="straightConnector1">
            <a:avLst/>
          </a:prstGeom>
          <a:noFill/>
          <a:ln cap="flat" cmpd="sng" w="19050">
            <a:solidFill>
              <a:srgbClr val="595959"/>
            </a:solidFill>
            <a:prstDash val="solid"/>
            <a:round/>
            <a:headEnd len="med" w="med" type="none"/>
            <a:tailEnd len="med" w="med" type="triangle"/>
          </a:ln>
        </p:spPr>
      </p:cxnSp>
      <p:cxnSp>
        <p:nvCxnSpPr>
          <p:cNvPr id="1353" name="Google Shape;1353;p100"/>
          <p:cNvCxnSpPr>
            <a:stCxn id="1350" idx="2"/>
            <a:endCxn id="1354" idx="0"/>
          </p:cNvCxnSpPr>
          <p:nvPr/>
        </p:nvCxnSpPr>
        <p:spPr>
          <a:xfrm>
            <a:off x="2029475" y="2204900"/>
            <a:ext cx="426600" cy="288600"/>
          </a:xfrm>
          <a:prstGeom prst="straightConnector1">
            <a:avLst/>
          </a:prstGeom>
          <a:noFill/>
          <a:ln cap="flat" cmpd="sng" w="19050">
            <a:solidFill>
              <a:srgbClr val="595959"/>
            </a:solidFill>
            <a:prstDash val="solid"/>
            <a:round/>
            <a:headEnd len="med" w="med" type="none"/>
            <a:tailEnd len="med" w="med" type="triangle"/>
          </a:ln>
        </p:spPr>
      </p:cxnSp>
      <p:sp>
        <p:nvSpPr>
          <p:cNvPr id="1352" name="Google Shape;1352;p100"/>
          <p:cNvSpPr/>
          <p:nvPr/>
        </p:nvSpPr>
        <p:spPr>
          <a:xfrm>
            <a:off x="1369425" y="2493525"/>
            <a:ext cx="565200" cy="257100"/>
          </a:xfrm>
          <a:prstGeom prst="roundRect">
            <a:avLst>
              <a:gd fmla="val 16667" name="adj"/>
            </a:avLst>
          </a:prstGeom>
          <a:noFill/>
          <a:ln cap="flat" cmpd="sng" w="3810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1354" name="Google Shape;1354;p100"/>
          <p:cNvSpPr/>
          <p:nvPr/>
        </p:nvSpPr>
        <p:spPr>
          <a:xfrm>
            <a:off x="2187300" y="2493525"/>
            <a:ext cx="537600" cy="257100"/>
          </a:xfrm>
          <a:prstGeom prst="roundRect">
            <a:avLst>
              <a:gd fmla="val 16667" name="adj"/>
            </a:avLst>
          </a:prstGeom>
          <a:no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graphicFrame>
        <p:nvGraphicFramePr>
          <p:cNvPr id="1355" name="Google Shape;1355;p100"/>
          <p:cNvGraphicFramePr/>
          <p:nvPr/>
        </p:nvGraphicFramePr>
        <p:xfrm>
          <a:off x="5612500" y="1074388"/>
          <a:ext cx="3000000" cy="3000000"/>
        </p:xfrm>
        <a:graphic>
          <a:graphicData uri="http://schemas.openxmlformats.org/drawingml/2006/table">
            <a:tbl>
              <a:tblPr>
                <a:noFill/>
                <a:tableStyleId>{B37840D6-3470-4D73-9E78-5B71F7178001}</a:tableStyleId>
              </a:tblPr>
              <a:tblGrid>
                <a:gridCol w="426550"/>
                <a:gridCol w="426550"/>
                <a:gridCol w="426550"/>
                <a:gridCol w="426550"/>
                <a:gridCol w="426550"/>
                <a:gridCol w="426550"/>
              </a:tblGrid>
              <a:tr h="396200">
                <a:tc>
                  <a:txBody>
                    <a:bodyPr/>
                    <a:lstStyle/>
                    <a:p>
                      <a:pPr indent="0" lvl="0" marL="0" rtl="0" algn="l">
                        <a:spcBef>
                          <a:spcPts val="0"/>
                        </a:spcBef>
                        <a:spcAft>
                          <a:spcPts val="0"/>
                        </a:spcAft>
                        <a:buNone/>
                      </a:pPr>
                      <a:r>
                        <a:t/>
                      </a:r>
                      <a:endParaRPr/>
                    </a:p>
                  </a:txBody>
                  <a:tcPr marT="91425" marB="91425" marR="91425" marL="91425">
                    <a:lnL cap="flat" cmpd="sng" w="19050">
                      <a:solidFill>
                        <a:srgbClr val="666666">
                          <a:alpha val="0"/>
                        </a:srgbClr>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alpha val="0"/>
                        </a:srgbClr>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F6B26B"/>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B4A7D6"/>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B6D7A8"/>
                    </a:solidFill>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0</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1</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2</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3</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4</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5</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6</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bl>
          </a:graphicData>
        </a:graphic>
      </p:graphicFrame>
      <p:graphicFrame>
        <p:nvGraphicFramePr>
          <p:cNvPr id="1356" name="Google Shape;1356;p100"/>
          <p:cNvGraphicFramePr/>
          <p:nvPr/>
        </p:nvGraphicFramePr>
        <p:xfrm>
          <a:off x="8378950" y="1074388"/>
          <a:ext cx="3000000" cy="3000000"/>
        </p:xfrm>
        <a:graphic>
          <a:graphicData uri="http://schemas.openxmlformats.org/drawingml/2006/table">
            <a:tbl>
              <a:tblPr>
                <a:noFill/>
                <a:tableStyleId>{B37840D6-3470-4D73-9E78-5B71F7178001}</a:tableStyleId>
              </a:tblPr>
              <a:tblGrid>
                <a:gridCol w="428825"/>
              </a:tblGrid>
              <a:tr h="299725">
                <a:tc>
                  <a:txBody>
                    <a:bodyPr/>
                    <a:lstStyle/>
                    <a:p>
                      <a:pPr indent="0" lvl="0" marL="0" rtl="0" algn="ctr">
                        <a:spcBef>
                          <a:spcPts val="0"/>
                        </a:spcBef>
                        <a:spcAft>
                          <a:spcPts val="0"/>
                        </a:spcAft>
                        <a:buNone/>
                      </a:pPr>
                      <a:r>
                        <a:rPr lang="en">
                          <a:latin typeface="Montserrat"/>
                          <a:ea typeface="Montserrat"/>
                          <a:cs typeface="Montserrat"/>
                          <a:sym typeface="Montserrat"/>
                        </a:rPr>
                        <a:t>Y</a:t>
                      </a:r>
                      <a:endParaRPr>
                        <a:latin typeface="Montserrat"/>
                        <a:ea typeface="Montserrat"/>
                        <a:cs typeface="Montserrat"/>
                        <a:sym typeface="Montserrat"/>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D0E0E3"/>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graphicFrame>
        <p:nvGraphicFramePr>
          <p:cNvPr id="1357" name="Google Shape;1357;p100"/>
          <p:cNvGraphicFramePr/>
          <p:nvPr/>
        </p:nvGraphicFramePr>
        <p:xfrm>
          <a:off x="3194975" y="1626775"/>
          <a:ext cx="3000000" cy="3000000"/>
        </p:xfrm>
        <a:graphic>
          <a:graphicData uri="http://schemas.openxmlformats.org/drawingml/2006/table">
            <a:tbl>
              <a:tblPr>
                <a:noFill/>
                <a:tableStyleId>{B37840D6-3470-4D73-9E78-5B71F7178001}</a:tableStyleId>
              </a:tblPr>
              <a:tblGrid>
                <a:gridCol w="421750"/>
                <a:gridCol w="421750"/>
                <a:gridCol w="421750"/>
                <a:gridCol w="421750"/>
              </a:tblGrid>
              <a:tr h="396200">
                <a:tc>
                  <a:txBody>
                    <a:bodyPr/>
                    <a:lstStyle/>
                    <a:p>
                      <a:pPr indent="0" lvl="0" marL="0" rtl="0" algn="l">
                        <a:spcBef>
                          <a:spcPts val="0"/>
                        </a:spcBef>
                        <a:spcAft>
                          <a:spcPts val="0"/>
                        </a:spcAft>
                        <a:buNone/>
                      </a:pPr>
                      <a:r>
                        <a:t/>
                      </a:r>
                      <a:endParaRPr/>
                    </a:p>
                  </a:txBody>
                  <a:tcPr marT="91425" marB="91425" marR="91425" marL="91425">
                    <a:lnL cap="flat" cmpd="sng" w="38100">
                      <a:solidFill>
                        <a:srgbClr val="666666">
                          <a:alpha val="0"/>
                        </a:srgbClr>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alpha val="0"/>
                        </a:srgbClr>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F6B26B"/>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B6D7A8"/>
                    </a:solidFill>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2</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5</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3</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5</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1</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bl>
          </a:graphicData>
        </a:graphic>
      </p:graphicFrame>
      <p:cxnSp>
        <p:nvCxnSpPr>
          <p:cNvPr id="1358" name="Google Shape;1358;p100"/>
          <p:cNvCxnSpPr/>
          <p:nvPr/>
        </p:nvCxnSpPr>
        <p:spPr>
          <a:xfrm flipH="1">
            <a:off x="4912950" y="2659225"/>
            <a:ext cx="674400" cy="294900"/>
          </a:xfrm>
          <a:prstGeom prst="curvedConnector3">
            <a:avLst>
              <a:gd fmla="val 50000" name="adj1"/>
            </a:avLst>
          </a:prstGeom>
          <a:noFill/>
          <a:ln cap="flat" cmpd="sng" w="28575">
            <a:solidFill>
              <a:schemeClr val="dk2"/>
            </a:solidFill>
            <a:prstDash val="solid"/>
            <a:round/>
            <a:headEnd len="med" w="med" type="none"/>
            <a:tailEnd len="med" w="med" type="triangle"/>
          </a:ln>
        </p:spPr>
      </p:cxn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2" name="Shape 1362"/>
        <p:cNvGrpSpPr/>
        <p:nvPr/>
      </p:nvGrpSpPr>
      <p:grpSpPr>
        <a:xfrm>
          <a:off x="0" y="0"/>
          <a:ext cx="0" cy="0"/>
          <a:chOff x="0" y="0"/>
          <a:chExt cx="0" cy="0"/>
        </a:xfrm>
      </p:grpSpPr>
      <p:sp>
        <p:nvSpPr>
          <p:cNvPr id="1363" name="Google Shape;1363;p10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1364" name="Google Shape;1364;p101"/>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Bootstrapping can be set to False during training (it is True by default).</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Bootstrapping is yet another hyperparameter meant to reduce correlation between trees, since trees are then trained on different subsets of feature columns and data rows!</a:t>
            </a:r>
            <a:endParaRPr sz="2900">
              <a:solidFill>
                <a:srgbClr val="434343"/>
              </a:solidFill>
              <a:latin typeface="Montserrat"/>
              <a:ea typeface="Montserrat"/>
              <a:cs typeface="Montserrat"/>
              <a:sym typeface="Montserrat"/>
            </a:endParaRPr>
          </a:p>
        </p:txBody>
      </p:sp>
      <p:pic>
        <p:nvPicPr>
          <p:cNvPr descr="watermark.jpg" id="1365" name="Google Shape;1365;p10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366" name="Google Shape;1366;p10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2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120" name="Google Shape;120;p21"/>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Decision Tree restricted by gini impurity</a:t>
            </a:r>
            <a:r>
              <a:rPr lang="en" sz="2900">
                <a:solidFill>
                  <a:srgbClr val="434343"/>
                </a:solidFill>
                <a:latin typeface="Montserrat"/>
                <a:ea typeface="Montserrat"/>
                <a:cs typeface="Montserrat"/>
                <a:sym typeface="Montserrat"/>
              </a:rPr>
              <a:t>:</a:t>
            </a:r>
            <a:endParaRPr sz="2900">
              <a:solidFill>
                <a:srgbClr val="434343"/>
              </a:solidFill>
              <a:latin typeface="Montserrat"/>
              <a:ea typeface="Montserrat"/>
              <a:cs typeface="Montserrat"/>
              <a:sym typeface="Montserrat"/>
            </a:endParaRPr>
          </a:p>
          <a:p>
            <a:pPr indent="0" lvl="0" marL="914400" marR="0" rtl="0" algn="l">
              <a:lnSpc>
                <a:spcPct val="100000"/>
              </a:lnSpc>
              <a:spcBef>
                <a:spcPts val="1600"/>
              </a:spcBef>
              <a:spcAft>
                <a:spcPts val="1600"/>
              </a:spcAft>
              <a:buNone/>
            </a:pPr>
            <a:r>
              <a:t/>
            </a:r>
            <a:endParaRPr sz="2900">
              <a:solidFill>
                <a:srgbClr val="434343"/>
              </a:solidFill>
              <a:latin typeface="Montserrat"/>
              <a:ea typeface="Montserrat"/>
              <a:cs typeface="Montserrat"/>
              <a:sym typeface="Montserrat"/>
            </a:endParaRPr>
          </a:p>
        </p:txBody>
      </p:sp>
      <p:pic>
        <p:nvPicPr>
          <p:cNvPr descr="watermark.jpg" id="121" name="Google Shape;121;p2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22" name="Google Shape;122;p2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graphicFrame>
        <p:nvGraphicFramePr>
          <p:cNvPr id="123" name="Google Shape;123;p21"/>
          <p:cNvGraphicFramePr/>
          <p:nvPr/>
        </p:nvGraphicFramePr>
        <p:xfrm>
          <a:off x="3436900" y="1836388"/>
          <a:ext cx="3000000" cy="3000000"/>
        </p:xfrm>
        <a:graphic>
          <a:graphicData uri="http://schemas.openxmlformats.org/drawingml/2006/table">
            <a:tbl>
              <a:tblPr>
                <a:noFill/>
                <a:tableStyleId>{B37840D6-3470-4D73-9E78-5B71F7178001}</a:tableStyleId>
              </a:tblPr>
              <a:tblGrid>
                <a:gridCol w="428825"/>
                <a:gridCol w="428825"/>
                <a:gridCol w="428825"/>
                <a:gridCol w="428825"/>
                <a:gridCol w="428825"/>
              </a:tblGrid>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F6B26B"/>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B4A7D6"/>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B6D7A8"/>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graphicFrame>
        <p:nvGraphicFramePr>
          <p:cNvPr id="124" name="Google Shape;124;p21"/>
          <p:cNvGraphicFramePr/>
          <p:nvPr/>
        </p:nvGraphicFramePr>
        <p:xfrm>
          <a:off x="5788150" y="1836388"/>
          <a:ext cx="3000000" cy="3000000"/>
        </p:xfrm>
        <a:graphic>
          <a:graphicData uri="http://schemas.openxmlformats.org/drawingml/2006/table">
            <a:tbl>
              <a:tblPr>
                <a:noFill/>
                <a:tableStyleId>{B37840D6-3470-4D73-9E78-5B71F7178001}</a:tableStyleId>
              </a:tblPr>
              <a:tblGrid>
                <a:gridCol w="428825"/>
              </a:tblGrid>
              <a:tr h="299725">
                <a:tc>
                  <a:txBody>
                    <a:bodyPr/>
                    <a:lstStyle/>
                    <a:p>
                      <a:pPr indent="0" lvl="0" marL="0" rtl="0" algn="ctr">
                        <a:spcBef>
                          <a:spcPts val="0"/>
                        </a:spcBef>
                        <a:spcAft>
                          <a:spcPts val="0"/>
                        </a:spcAft>
                        <a:buNone/>
                      </a:pPr>
                      <a:r>
                        <a:rPr lang="en">
                          <a:latin typeface="Montserrat"/>
                          <a:ea typeface="Montserrat"/>
                          <a:cs typeface="Montserrat"/>
                          <a:sym typeface="Montserrat"/>
                        </a:rPr>
                        <a:t>Y</a:t>
                      </a:r>
                      <a:endParaRPr>
                        <a:latin typeface="Montserrat"/>
                        <a:ea typeface="Montserrat"/>
                        <a:cs typeface="Montserrat"/>
                        <a:sym typeface="Montserrat"/>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D0E0E3"/>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0" name="Shape 1370"/>
        <p:cNvGrpSpPr/>
        <p:nvPr/>
      </p:nvGrpSpPr>
      <p:grpSpPr>
        <a:xfrm>
          <a:off x="0" y="0"/>
          <a:ext cx="0" cy="0"/>
          <a:chOff x="0" y="0"/>
          <a:chExt cx="0" cy="0"/>
        </a:xfrm>
      </p:grpSpPr>
      <p:sp>
        <p:nvSpPr>
          <p:cNvPr id="1371" name="Google Shape;1371;p10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1372" name="Google Shape;1372;p102"/>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Random Forest Hyperparameters:</a:t>
            </a:r>
            <a:endParaRPr i="1"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Out-of-Bag Error</a:t>
            </a:r>
            <a:endParaRPr sz="2900">
              <a:solidFill>
                <a:srgbClr val="434343"/>
              </a:solidFill>
              <a:latin typeface="Montserrat"/>
              <a:ea typeface="Montserrat"/>
              <a:cs typeface="Montserrat"/>
              <a:sym typeface="Montserrat"/>
            </a:endParaRPr>
          </a:p>
          <a:p>
            <a:pPr indent="-412750" lvl="2" marL="1828800" marR="0" rtl="0" algn="l">
              <a:lnSpc>
                <a:spcPct val="100000"/>
              </a:lnSpc>
              <a:spcBef>
                <a:spcPts val="0"/>
              </a:spcBef>
              <a:spcAft>
                <a:spcPts val="0"/>
              </a:spcAft>
              <a:buClr>
                <a:srgbClr val="434343"/>
              </a:buClr>
              <a:buSzPts val="2900"/>
              <a:buFont typeface="Montserrat"/>
              <a:buChar char="■"/>
            </a:pPr>
            <a:r>
              <a:rPr i="1" lang="en" sz="2900">
                <a:solidFill>
                  <a:srgbClr val="434343"/>
                </a:solidFill>
                <a:latin typeface="Montserrat"/>
                <a:ea typeface="Montserrat"/>
                <a:cs typeface="Montserrat"/>
                <a:sym typeface="Montserrat"/>
              </a:rPr>
              <a:t>Calculate OOB error during training?</a:t>
            </a:r>
            <a:endParaRPr i="1" sz="2900">
              <a:solidFill>
                <a:srgbClr val="434343"/>
              </a:solidFill>
              <a:latin typeface="Montserrat"/>
              <a:ea typeface="Montserrat"/>
              <a:cs typeface="Montserrat"/>
              <a:sym typeface="Montserrat"/>
            </a:endParaRPr>
          </a:p>
        </p:txBody>
      </p:sp>
      <p:pic>
        <p:nvPicPr>
          <p:cNvPr descr="watermark.jpg" id="1373" name="Google Shape;1373;p10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374" name="Google Shape;1374;p10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8" name="Shape 1378"/>
        <p:cNvGrpSpPr/>
        <p:nvPr/>
      </p:nvGrpSpPr>
      <p:grpSpPr>
        <a:xfrm>
          <a:off x="0" y="0"/>
          <a:ext cx="0" cy="0"/>
          <a:chOff x="0" y="0"/>
          <a:chExt cx="0" cy="0"/>
        </a:xfrm>
      </p:grpSpPr>
      <p:sp>
        <p:nvSpPr>
          <p:cNvPr id="1379" name="Google Shape;1379;p10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1380" name="Google Shape;1380;p103"/>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What is Bagging?</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Recall to actually use a Random Forest, we use bootstrapped data and then calculate a prediction based on the aggregated prediction of the trees:</a:t>
            </a:r>
            <a:endParaRPr sz="2900">
              <a:solidFill>
                <a:srgbClr val="434343"/>
              </a:solidFill>
              <a:latin typeface="Montserrat"/>
              <a:ea typeface="Montserrat"/>
              <a:cs typeface="Montserrat"/>
              <a:sym typeface="Montserrat"/>
            </a:endParaRPr>
          </a:p>
          <a:p>
            <a:pPr indent="-412750" lvl="2" marL="18288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Classification: Most Voted Y Class</a:t>
            </a:r>
            <a:endParaRPr sz="2900">
              <a:solidFill>
                <a:srgbClr val="434343"/>
              </a:solidFill>
              <a:latin typeface="Montserrat"/>
              <a:ea typeface="Montserrat"/>
              <a:cs typeface="Montserrat"/>
              <a:sym typeface="Montserrat"/>
            </a:endParaRPr>
          </a:p>
          <a:p>
            <a:pPr indent="-412750" lvl="2" marL="18288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Regression: Average Predicted Ys</a:t>
            </a:r>
            <a:endParaRPr sz="2900">
              <a:solidFill>
                <a:srgbClr val="434343"/>
              </a:solidFill>
              <a:latin typeface="Montserrat"/>
              <a:ea typeface="Montserrat"/>
              <a:cs typeface="Montserrat"/>
              <a:sym typeface="Montserrat"/>
            </a:endParaRPr>
          </a:p>
        </p:txBody>
      </p:sp>
      <p:pic>
        <p:nvPicPr>
          <p:cNvPr descr="watermark.jpg" id="1381" name="Google Shape;1381;p10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382" name="Google Shape;1382;p10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6" name="Shape 1386"/>
        <p:cNvGrpSpPr/>
        <p:nvPr/>
      </p:nvGrpSpPr>
      <p:grpSpPr>
        <a:xfrm>
          <a:off x="0" y="0"/>
          <a:ext cx="0" cy="0"/>
          <a:chOff x="0" y="0"/>
          <a:chExt cx="0" cy="0"/>
        </a:xfrm>
      </p:grpSpPr>
      <p:sp>
        <p:nvSpPr>
          <p:cNvPr id="1387" name="Google Shape;1387;p10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1388" name="Google Shape;1388;p104"/>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What is Bagging?</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Recall to actually use a Random Forest, we use </a:t>
            </a:r>
            <a:r>
              <a:rPr b="1" lang="en" sz="2900" u="sng">
                <a:solidFill>
                  <a:srgbClr val="CC0000"/>
                </a:solidFill>
                <a:latin typeface="Montserrat"/>
                <a:ea typeface="Montserrat"/>
                <a:cs typeface="Montserrat"/>
                <a:sym typeface="Montserrat"/>
              </a:rPr>
              <a:t>b</a:t>
            </a:r>
            <a:r>
              <a:rPr lang="en" sz="2900">
                <a:solidFill>
                  <a:srgbClr val="434343"/>
                </a:solidFill>
                <a:latin typeface="Montserrat"/>
                <a:ea typeface="Montserrat"/>
                <a:cs typeface="Montserrat"/>
                <a:sym typeface="Montserrat"/>
              </a:rPr>
              <a:t>ootstrapped data and then calculate a prediction based on the </a:t>
            </a:r>
            <a:r>
              <a:rPr b="1" lang="en" sz="2900" u="sng">
                <a:solidFill>
                  <a:srgbClr val="CC0000"/>
                </a:solidFill>
                <a:latin typeface="Montserrat"/>
                <a:ea typeface="Montserrat"/>
                <a:cs typeface="Montserrat"/>
                <a:sym typeface="Montserrat"/>
              </a:rPr>
              <a:t>ag</a:t>
            </a:r>
            <a:r>
              <a:rPr lang="en" sz="2900">
                <a:solidFill>
                  <a:srgbClr val="434343"/>
                </a:solidFill>
                <a:latin typeface="Montserrat"/>
                <a:ea typeface="Montserrat"/>
                <a:cs typeface="Montserrat"/>
                <a:sym typeface="Montserrat"/>
              </a:rPr>
              <a:t>gregated prediction of the trees:</a:t>
            </a:r>
            <a:endParaRPr sz="2900">
              <a:solidFill>
                <a:srgbClr val="434343"/>
              </a:solidFill>
              <a:latin typeface="Montserrat"/>
              <a:ea typeface="Montserrat"/>
              <a:cs typeface="Montserrat"/>
              <a:sym typeface="Montserrat"/>
            </a:endParaRPr>
          </a:p>
          <a:p>
            <a:pPr indent="-412750" lvl="2" marL="18288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Classification: Most Voted Y Class</a:t>
            </a:r>
            <a:endParaRPr sz="2900">
              <a:solidFill>
                <a:srgbClr val="434343"/>
              </a:solidFill>
              <a:latin typeface="Montserrat"/>
              <a:ea typeface="Montserrat"/>
              <a:cs typeface="Montserrat"/>
              <a:sym typeface="Montserrat"/>
            </a:endParaRPr>
          </a:p>
          <a:p>
            <a:pPr indent="-412750" lvl="2" marL="18288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Regression: Average Predicted Ys</a:t>
            </a:r>
            <a:endParaRPr sz="2900">
              <a:solidFill>
                <a:srgbClr val="434343"/>
              </a:solidFill>
              <a:latin typeface="Montserrat"/>
              <a:ea typeface="Montserrat"/>
              <a:cs typeface="Montserrat"/>
              <a:sym typeface="Montserrat"/>
            </a:endParaRPr>
          </a:p>
        </p:txBody>
      </p:sp>
      <p:pic>
        <p:nvPicPr>
          <p:cNvPr descr="watermark.jpg" id="1389" name="Google Shape;1389;p10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390" name="Google Shape;1390;p10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4" name="Shape 1394"/>
        <p:cNvGrpSpPr/>
        <p:nvPr/>
      </p:nvGrpSpPr>
      <p:grpSpPr>
        <a:xfrm>
          <a:off x="0" y="0"/>
          <a:ext cx="0" cy="0"/>
          <a:chOff x="0" y="0"/>
          <a:chExt cx="0" cy="0"/>
        </a:xfrm>
      </p:grpSpPr>
      <p:sp>
        <p:nvSpPr>
          <p:cNvPr id="1395" name="Google Shape;1395;p10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1396" name="Google Shape;1396;p105"/>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What is Bagging?</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If we performed bootstrapping when building out trees, this means that for certain trees, certain rows of data were not used for training.</a:t>
            </a:r>
            <a:endParaRPr sz="2900">
              <a:solidFill>
                <a:srgbClr val="434343"/>
              </a:solidFill>
              <a:latin typeface="Montserrat"/>
              <a:ea typeface="Montserrat"/>
              <a:cs typeface="Montserrat"/>
              <a:sym typeface="Montserrat"/>
            </a:endParaRPr>
          </a:p>
        </p:txBody>
      </p:sp>
      <p:pic>
        <p:nvPicPr>
          <p:cNvPr descr="watermark.jpg" id="1397" name="Google Shape;1397;p10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398" name="Google Shape;1398;p10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2" name="Shape 1402"/>
        <p:cNvGrpSpPr/>
        <p:nvPr/>
      </p:nvGrpSpPr>
      <p:grpSpPr>
        <a:xfrm>
          <a:off x="0" y="0"/>
          <a:ext cx="0" cy="0"/>
          <a:chOff x="0" y="0"/>
          <a:chExt cx="0" cy="0"/>
        </a:xfrm>
      </p:grpSpPr>
      <p:sp>
        <p:nvSpPr>
          <p:cNvPr id="1403" name="Google Shape;1403;p10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pic>
        <p:nvPicPr>
          <p:cNvPr descr="watermark.jpg" id="1404" name="Google Shape;1404;p10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1405" name="Google Shape;1405;p106"/>
          <p:cNvSpPr/>
          <p:nvPr/>
        </p:nvSpPr>
        <p:spPr>
          <a:xfrm>
            <a:off x="1746875" y="1976600"/>
            <a:ext cx="565200" cy="228300"/>
          </a:xfrm>
          <a:prstGeom prst="roundRect">
            <a:avLst>
              <a:gd fmla="val 16667" name="adj"/>
            </a:avLst>
          </a:prstGeom>
          <a:solidFill>
            <a:srgbClr val="FFE5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1406" name="Google Shape;1406;p106"/>
          <p:cNvCxnSpPr>
            <a:stCxn id="1405" idx="2"/>
            <a:endCxn id="1407" idx="0"/>
          </p:cNvCxnSpPr>
          <p:nvPr/>
        </p:nvCxnSpPr>
        <p:spPr>
          <a:xfrm flipH="1">
            <a:off x="1652075" y="2204900"/>
            <a:ext cx="377400" cy="288600"/>
          </a:xfrm>
          <a:prstGeom prst="straightConnector1">
            <a:avLst/>
          </a:prstGeom>
          <a:noFill/>
          <a:ln cap="flat" cmpd="sng" w="19050">
            <a:solidFill>
              <a:srgbClr val="595959"/>
            </a:solidFill>
            <a:prstDash val="solid"/>
            <a:round/>
            <a:headEnd len="med" w="med" type="none"/>
            <a:tailEnd len="med" w="med" type="triangle"/>
          </a:ln>
        </p:spPr>
      </p:cxnSp>
      <p:cxnSp>
        <p:nvCxnSpPr>
          <p:cNvPr id="1408" name="Google Shape;1408;p106"/>
          <p:cNvCxnSpPr>
            <a:stCxn id="1405" idx="2"/>
            <a:endCxn id="1409" idx="0"/>
          </p:cNvCxnSpPr>
          <p:nvPr/>
        </p:nvCxnSpPr>
        <p:spPr>
          <a:xfrm>
            <a:off x="2029475" y="2204900"/>
            <a:ext cx="426600" cy="288600"/>
          </a:xfrm>
          <a:prstGeom prst="straightConnector1">
            <a:avLst/>
          </a:prstGeom>
          <a:noFill/>
          <a:ln cap="flat" cmpd="sng" w="19050">
            <a:solidFill>
              <a:srgbClr val="595959"/>
            </a:solidFill>
            <a:prstDash val="solid"/>
            <a:round/>
            <a:headEnd len="med" w="med" type="none"/>
            <a:tailEnd len="med" w="med" type="triangle"/>
          </a:ln>
        </p:spPr>
      </p:cxnSp>
      <p:sp>
        <p:nvSpPr>
          <p:cNvPr id="1407" name="Google Shape;1407;p106"/>
          <p:cNvSpPr/>
          <p:nvPr/>
        </p:nvSpPr>
        <p:spPr>
          <a:xfrm>
            <a:off x="1369425" y="2493525"/>
            <a:ext cx="565200" cy="257100"/>
          </a:xfrm>
          <a:prstGeom prst="roundRect">
            <a:avLst>
              <a:gd fmla="val 16667" name="adj"/>
            </a:avLst>
          </a:prstGeom>
          <a:noFill/>
          <a:ln cap="flat" cmpd="sng" w="3810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1409" name="Google Shape;1409;p106"/>
          <p:cNvSpPr/>
          <p:nvPr/>
        </p:nvSpPr>
        <p:spPr>
          <a:xfrm>
            <a:off x="2187300" y="2493525"/>
            <a:ext cx="537600" cy="257100"/>
          </a:xfrm>
          <a:prstGeom prst="roundRect">
            <a:avLst>
              <a:gd fmla="val 16667" name="adj"/>
            </a:avLst>
          </a:prstGeom>
          <a:no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graphicFrame>
        <p:nvGraphicFramePr>
          <p:cNvPr id="1410" name="Google Shape;1410;p106"/>
          <p:cNvGraphicFramePr/>
          <p:nvPr/>
        </p:nvGraphicFramePr>
        <p:xfrm>
          <a:off x="5612500" y="1074388"/>
          <a:ext cx="3000000" cy="3000000"/>
        </p:xfrm>
        <a:graphic>
          <a:graphicData uri="http://schemas.openxmlformats.org/drawingml/2006/table">
            <a:tbl>
              <a:tblPr>
                <a:noFill/>
                <a:tableStyleId>{B37840D6-3470-4D73-9E78-5B71F7178001}</a:tableStyleId>
              </a:tblPr>
              <a:tblGrid>
                <a:gridCol w="426550"/>
                <a:gridCol w="426550"/>
                <a:gridCol w="426550"/>
                <a:gridCol w="426550"/>
                <a:gridCol w="426550"/>
                <a:gridCol w="426550"/>
              </a:tblGrid>
              <a:tr h="396200">
                <a:tc>
                  <a:txBody>
                    <a:bodyPr/>
                    <a:lstStyle/>
                    <a:p>
                      <a:pPr indent="0" lvl="0" marL="0" rtl="0" algn="l">
                        <a:spcBef>
                          <a:spcPts val="0"/>
                        </a:spcBef>
                        <a:spcAft>
                          <a:spcPts val="0"/>
                        </a:spcAft>
                        <a:buNone/>
                      </a:pPr>
                      <a:r>
                        <a:t/>
                      </a:r>
                      <a:endParaRPr/>
                    </a:p>
                  </a:txBody>
                  <a:tcPr marT="91425" marB="91425" marR="91425" marL="91425">
                    <a:lnL cap="flat" cmpd="sng" w="19050">
                      <a:solidFill>
                        <a:srgbClr val="666666">
                          <a:alpha val="0"/>
                        </a:srgbClr>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alpha val="0"/>
                        </a:srgbClr>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F6B26B"/>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B4A7D6"/>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B6D7A8"/>
                    </a:solidFill>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0</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1</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2</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3</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4</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5</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6</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bl>
          </a:graphicData>
        </a:graphic>
      </p:graphicFrame>
      <p:graphicFrame>
        <p:nvGraphicFramePr>
          <p:cNvPr id="1411" name="Google Shape;1411;p106"/>
          <p:cNvGraphicFramePr/>
          <p:nvPr/>
        </p:nvGraphicFramePr>
        <p:xfrm>
          <a:off x="8378950" y="1074388"/>
          <a:ext cx="3000000" cy="3000000"/>
        </p:xfrm>
        <a:graphic>
          <a:graphicData uri="http://schemas.openxmlformats.org/drawingml/2006/table">
            <a:tbl>
              <a:tblPr>
                <a:noFill/>
                <a:tableStyleId>{B37840D6-3470-4D73-9E78-5B71F7178001}</a:tableStyleId>
              </a:tblPr>
              <a:tblGrid>
                <a:gridCol w="428825"/>
              </a:tblGrid>
              <a:tr h="299725">
                <a:tc>
                  <a:txBody>
                    <a:bodyPr/>
                    <a:lstStyle/>
                    <a:p>
                      <a:pPr indent="0" lvl="0" marL="0" rtl="0" algn="ctr">
                        <a:spcBef>
                          <a:spcPts val="0"/>
                        </a:spcBef>
                        <a:spcAft>
                          <a:spcPts val="0"/>
                        </a:spcAft>
                        <a:buNone/>
                      </a:pPr>
                      <a:r>
                        <a:rPr lang="en">
                          <a:latin typeface="Montserrat"/>
                          <a:ea typeface="Montserrat"/>
                          <a:cs typeface="Montserrat"/>
                          <a:sym typeface="Montserrat"/>
                        </a:rPr>
                        <a:t>Y</a:t>
                      </a:r>
                      <a:endParaRPr>
                        <a:latin typeface="Montserrat"/>
                        <a:ea typeface="Montserrat"/>
                        <a:cs typeface="Montserrat"/>
                        <a:sym typeface="Montserrat"/>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D0E0E3"/>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graphicFrame>
        <p:nvGraphicFramePr>
          <p:cNvPr id="1412" name="Google Shape;1412;p106"/>
          <p:cNvGraphicFramePr/>
          <p:nvPr/>
        </p:nvGraphicFramePr>
        <p:xfrm>
          <a:off x="3194975" y="1626775"/>
          <a:ext cx="3000000" cy="3000000"/>
        </p:xfrm>
        <a:graphic>
          <a:graphicData uri="http://schemas.openxmlformats.org/drawingml/2006/table">
            <a:tbl>
              <a:tblPr>
                <a:noFill/>
                <a:tableStyleId>{B37840D6-3470-4D73-9E78-5B71F7178001}</a:tableStyleId>
              </a:tblPr>
              <a:tblGrid>
                <a:gridCol w="421750"/>
                <a:gridCol w="421750"/>
                <a:gridCol w="421750"/>
                <a:gridCol w="421750"/>
              </a:tblGrid>
              <a:tr h="396200">
                <a:tc>
                  <a:txBody>
                    <a:bodyPr/>
                    <a:lstStyle/>
                    <a:p>
                      <a:pPr indent="0" lvl="0" marL="0" rtl="0" algn="l">
                        <a:spcBef>
                          <a:spcPts val="0"/>
                        </a:spcBef>
                        <a:spcAft>
                          <a:spcPts val="0"/>
                        </a:spcAft>
                        <a:buNone/>
                      </a:pPr>
                      <a:r>
                        <a:t/>
                      </a:r>
                      <a:endParaRPr/>
                    </a:p>
                  </a:txBody>
                  <a:tcPr marT="91425" marB="91425" marR="91425" marL="91425">
                    <a:lnL cap="flat" cmpd="sng" w="38100">
                      <a:solidFill>
                        <a:srgbClr val="666666">
                          <a:alpha val="0"/>
                        </a:srgbClr>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alpha val="0"/>
                        </a:srgbClr>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F6B26B"/>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B6D7A8"/>
                    </a:solidFill>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2</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5</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3</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5</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1</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bl>
          </a:graphicData>
        </a:graphic>
      </p:graphicFrame>
      <p:cxnSp>
        <p:nvCxnSpPr>
          <p:cNvPr id="1413" name="Google Shape;1413;p106"/>
          <p:cNvCxnSpPr/>
          <p:nvPr/>
        </p:nvCxnSpPr>
        <p:spPr>
          <a:xfrm flipH="1">
            <a:off x="4912950" y="2659225"/>
            <a:ext cx="674400" cy="294900"/>
          </a:xfrm>
          <a:prstGeom prst="curvedConnector3">
            <a:avLst>
              <a:gd fmla="val 50000" name="adj1"/>
            </a:avLst>
          </a:prstGeom>
          <a:noFill/>
          <a:ln cap="flat" cmpd="sng" w="28575">
            <a:solidFill>
              <a:schemeClr val="dk2"/>
            </a:solidFill>
            <a:prstDash val="solid"/>
            <a:round/>
            <a:headEnd len="med" w="med" type="none"/>
            <a:tailEnd len="med" w="med" type="triangle"/>
          </a:ln>
        </p:spPr>
      </p:cxn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7" name="Shape 1417"/>
        <p:cNvGrpSpPr/>
        <p:nvPr/>
      </p:nvGrpSpPr>
      <p:grpSpPr>
        <a:xfrm>
          <a:off x="0" y="0"/>
          <a:ext cx="0" cy="0"/>
          <a:chOff x="0" y="0"/>
          <a:chExt cx="0" cy="0"/>
        </a:xfrm>
      </p:grpSpPr>
      <p:sp>
        <p:nvSpPr>
          <p:cNvPr id="1418" name="Google Shape;1418;p10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pic>
        <p:nvPicPr>
          <p:cNvPr descr="watermark.jpg" id="1419" name="Google Shape;1419;p10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graphicFrame>
        <p:nvGraphicFramePr>
          <p:cNvPr id="1420" name="Google Shape;1420;p107"/>
          <p:cNvGraphicFramePr/>
          <p:nvPr/>
        </p:nvGraphicFramePr>
        <p:xfrm>
          <a:off x="5612500" y="1074388"/>
          <a:ext cx="3000000" cy="3000000"/>
        </p:xfrm>
        <a:graphic>
          <a:graphicData uri="http://schemas.openxmlformats.org/drawingml/2006/table">
            <a:tbl>
              <a:tblPr>
                <a:noFill/>
                <a:tableStyleId>{B37840D6-3470-4D73-9E78-5B71F7178001}</a:tableStyleId>
              </a:tblPr>
              <a:tblGrid>
                <a:gridCol w="426550"/>
                <a:gridCol w="426550"/>
                <a:gridCol w="426550"/>
                <a:gridCol w="426550"/>
                <a:gridCol w="426550"/>
                <a:gridCol w="426550"/>
              </a:tblGrid>
              <a:tr h="396200">
                <a:tc>
                  <a:txBody>
                    <a:bodyPr/>
                    <a:lstStyle/>
                    <a:p>
                      <a:pPr indent="0" lvl="0" marL="0" rtl="0" algn="l">
                        <a:spcBef>
                          <a:spcPts val="0"/>
                        </a:spcBef>
                        <a:spcAft>
                          <a:spcPts val="0"/>
                        </a:spcAft>
                        <a:buNone/>
                      </a:pPr>
                      <a:r>
                        <a:t/>
                      </a:r>
                      <a:endParaRPr/>
                    </a:p>
                  </a:txBody>
                  <a:tcPr marT="91425" marB="91425" marR="91425" marL="91425">
                    <a:lnL cap="flat" cmpd="sng" w="19050">
                      <a:solidFill>
                        <a:srgbClr val="666666">
                          <a:alpha val="0"/>
                        </a:srgbClr>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alpha val="0"/>
                        </a:srgbClr>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F6B26B"/>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B4A7D6"/>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B6D7A8"/>
                    </a:solidFill>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0</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1</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2</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3</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4</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5</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6</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bl>
          </a:graphicData>
        </a:graphic>
      </p:graphicFrame>
      <p:graphicFrame>
        <p:nvGraphicFramePr>
          <p:cNvPr id="1421" name="Google Shape;1421;p107"/>
          <p:cNvGraphicFramePr/>
          <p:nvPr/>
        </p:nvGraphicFramePr>
        <p:xfrm>
          <a:off x="8378950" y="1074388"/>
          <a:ext cx="3000000" cy="3000000"/>
        </p:xfrm>
        <a:graphic>
          <a:graphicData uri="http://schemas.openxmlformats.org/drawingml/2006/table">
            <a:tbl>
              <a:tblPr>
                <a:noFill/>
                <a:tableStyleId>{B37840D6-3470-4D73-9E78-5B71F7178001}</a:tableStyleId>
              </a:tblPr>
              <a:tblGrid>
                <a:gridCol w="428825"/>
              </a:tblGrid>
              <a:tr h="299725">
                <a:tc>
                  <a:txBody>
                    <a:bodyPr/>
                    <a:lstStyle/>
                    <a:p>
                      <a:pPr indent="0" lvl="0" marL="0" rtl="0" algn="ctr">
                        <a:spcBef>
                          <a:spcPts val="0"/>
                        </a:spcBef>
                        <a:spcAft>
                          <a:spcPts val="0"/>
                        </a:spcAft>
                        <a:buNone/>
                      </a:pPr>
                      <a:r>
                        <a:rPr lang="en">
                          <a:latin typeface="Montserrat"/>
                          <a:ea typeface="Montserrat"/>
                          <a:cs typeface="Montserrat"/>
                          <a:sym typeface="Montserrat"/>
                        </a:rPr>
                        <a:t>Y</a:t>
                      </a:r>
                      <a:endParaRPr>
                        <a:latin typeface="Montserrat"/>
                        <a:ea typeface="Montserrat"/>
                        <a:cs typeface="Montserrat"/>
                        <a:sym typeface="Montserrat"/>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D0E0E3"/>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sp>
        <p:nvSpPr>
          <p:cNvPr id="1422" name="Google Shape;1422;p107"/>
          <p:cNvSpPr/>
          <p:nvPr/>
        </p:nvSpPr>
        <p:spPr>
          <a:xfrm flipH="1">
            <a:off x="729463" y="2018125"/>
            <a:ext cx="565200" cy="228300"/>
          </a:xfrm>
          <a:prstGeom prst="roundRect">
            <a:avLst>
              <a:gd fmla="val 16667" name="adj"/>
            </a:avLst>
          </a:prstGeom>
          <a:solidFill>
            <a:srgbClr val="FFE5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1423" name="Google Shape;1423;p107"/>
          <p:cNvCxnSpPr>
            <a:stCxn id="1422" idx="2"/>
            <a:endCxn id="1424" idx="0"/>
          </p:cNvCxnSpPr>
          <p:nvPr/>
        </p:nvCxnSpPr>
        <p:spPr>
          <a:xfrm>
            <a:off x="1012063" y="2246425"/>
            <a:ext cx="951300" cy="444300"/>
          </a:xfrm>
          <a:prstGeom prst="straightConnector1">
            <a:avLst/>
          </a:prstGeom>
          <a:noFill/>
          <a:ln cap="flat" cmpd="sng" w="19050">
            <a:solidFill>
              <a:srgbClr val="595959"/>
            </a:solidFill>
            <a:prstDash val="solid"/>
            <a:round/>
            <a:headEnd len="med" w="med" type="none"/>
            <a:tailEnd len="med" w="med" type="triangle"/>
          </a:ln>
        </p:spPr>
      </p:cxnSp>
      <p:cxnSp>
        <p:nvCxnSpPr>
          <p:cNvPr id="1425" name="Google Shape;1425;p107"/>
          <p:cNvCxnSpPr>
            <a:stCxn id="1422" idx="2"/>
            <a:endCxn id="1426" idx="0"/>
          </p:cNvCxnSpPr>
          <p:nvPr/>
        </p:nvCxnSpPr>
        <p:spPr>
          <a:xfrm flipH="1">
            <a:off x="460663" y="2246425"/>
            <a:ext cx="551400" cy="533100"/>
          </a:xfrm>
          <a:prstGeom prst="straightConnector1">
            <a:avLst/>
          </a:prstGeom>
          <a:noFill/>
          <a:ln cap="flat" cmpd="sng" w="19050">
            <a:solidFill>
              <a:srgbClr val="595959"/>
            </a:solidFill>
            <a:prstDash val="solid"/>
            <a:round/>
            <a:headEnd len="med" w="med" type="none"/>
            <a:tailEnd len="med" w="med" type="triangle"/>
          </a:ln>
        </p:spPr>
      </p:cxnSp>
      <p:sp>
        <p:nvSpPr>
          <p:cNvPr id="1424" name="Google Shape;1424;p107"/>
          <p:cNvSpPr/>
          <p:nvPr/>
        </p:nvSpPr>
        <p:spPr>
          <a:xfrm flipH="1">
            <a:off x="1680763" y="2690575"/>
            <a:ext cx="565200" cy="257100"/>
          </a:xfrm>
          <a:prstGeom prst="roundRect">
            <a:avLst>
              <a:gd fmla="val 16667" name="adj"/>
            </a:avLst>
          </a:prstGeom>
          <a:solidFill>
            <a:srgbClr val="EA99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1426" name="Google Shape;1426;p107"/>
          <p:cNvSpPr/>
          <p:nvPr/>
        </p:nvSpPr>
        <p:spPr>
          <a:xfrm flipH="1">
            <a:off x="191863" y="2779450"/>
            <a:ext cx="5376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1427" name="Google Shape;1427;p107"/>
          <p:cNvCxnSpPr>
            <a:stCxn id="1424" idx="2"/>
            <a:endCxn id="1428" idx="0"/>
          </p:cNvCxnSpPr>
          <p:nvPr/>
        </p:nvCxnSpPr>
        <p:spPr>
          <a:xfrm>
            <a:off x="1963363" y="2947675"/>
            <a:ext cx="685500" cy="364800"/>
          </a:xfrm>
          <a:prstGeom prst="straightConnector1">
            <a:avLst/>
          </a:prstGeom>
          <a:noFill/>
          <a:ln cap="flat" cmpd="sng" w="19050">
            <a:solidFill>
              <a:srgbClr val="595959"/>
            </a:solidFill>
            <a:prstDash val="solid"/>
            <a:round/>
            <a:headEnd len="med" w="med" type="none"/>
            <a:tailEnd len="med" w="med" type="triangle"/>
          </a:ln>
        </p:spPr>
      </p:cxnSp>
      <p:cxnSp>
        <p:nvCxnSpPr>
          <p:cNvPr id="1429" name="Google Shape;1429;p107"/>
          <p:cNvCxnSpPr>
            <a:stCxn id="1424" idx="2"/>
            <a:endCxn id="1430" idx="0"/>
          </p:cNvCxnSpPr>
          <p:nvPr/>
        </p:nvCxnSpPr>
        <p:spPr>
          <a:xfrm flipH="1">
            <a:off x="1250263" y="2947675"/>
            <a:ext cx="713100" cy="208200"/>
          </a:xfrm>
          <a:prstGeom prst="straightConnector1">
            <a:avLst/>
          </a:prstGeom>
          <a:noFill/>
          <a:ln cap="flat" cmpd="sng" w="19050">
            <a:solidFill>
              <a:srgbClr val="595959"/>
            </a:solidFill>
            <a:prstDash val="solid"/>
            <a:round/>
            <a:headEnd len="med" w="med" type="none"/>
            <a:tailEnd len="med" w="med" type="triangle"/>
          </a:ln>
        </p:spPr>
      </p:cxnSp>
      <p:sp>
        <p:nvSpPr>
          <p:cNvPr id="1428" name="Google Shape;1428;p107"/>
          <p:cNvSpPr/>
          <p:nvPr/>
        </p:nvSpPr>
        <p:spPr>
          <a:xfrm flipH="1">
            <a:off x="2366313" y="331242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1430" name="Google Shape;1430;p107"/>
          <p:cNvSpPr/>
          <p:nvPr/>
        </p:nvSpPr>
        <p:spPr>
          <a:xfrm flipH="1">
            <a:off x="981438" y="3155875"/>
            <a:ext cx="537600" cy="257100"/>
          </a:xfrm>
          <a:prstGeom prst="roundRect">
            <a:avLst>
              <a:gd fmla="val 16667" name="adj"/>
            </a:avLst>
          </a:prstGeom>
          <a:solidFill>
            <a:srgbClr val="B6D7A8"/>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1431" name="Google Shape;1431;p107"/>
          <p:cNvCxnSpPr>
            <a:stCxn id="1430" idx="2"/>
            <a:endCxn id="1432" idx="0"/>
          </p:cNvCxnSpPr>
          <p:nvPr/>
        </p:nvCxnSpPr>
        <p:spPr>
          <a:xfrm>
            <a:off x="1250238" y="3412975"/>
            <a:ext cx="430500" cy="156600"/>
          </a:xfrm>
          <a:prstGeom prst="straightConnector1">
            <a:avLst/>
          </a:prstGeom>
          <a:noFill/>
          <a:ln cap="flat" cmpd="sng" w="19050">
            <a:solidFill>
              <a:srgbClr val="595959"/>
            </a:solidFill>
            <a:prstDash val="solid"/>
            <a:round/>
            <a:headEnd len="med" w="med" type="none"/>
            <a:tailEnd len="med" w="med" type="triangle"/>
          </a:ln>
        </p:spPr>
      </p:cxnSp>
      <p:cxnSp>
        <p:nvCxnSpPr>
          <p:cNvPr id="1433" name="Google Shape;1433;p107"/>
          <p:cNvCxnSpPr>
            <a:stCxn id="1430" idx="2"/>
            <a:endCxn id="1434" idx="0"/>
          </p:cNvCxnSpPr>
          <p:nvPr/>
        </p:nvCxnSpPr>
        <p:spPr>
          <a:xfrm flipH="1">
            <a:off x="868038" y="3412975"/>
            <a:ext cx="382200" cy="156600"/>
          </a:xfrm>
          <a:prstGeom prst="straightConnector1">
            <a:avLst/>
          </a:prstGeom>
          <a:noFill/>
          <a:ln cap="flat" cmpd="sng" w="19050">
            <a:solidFill>
              <a:srgbClr val="595959"/>
            </a:solidFill>
            <a:prstDash val="solid"/>
            <a:round/>
            <a:headEnd len="med" w="med" type="none"/>
            <a:tailEnd len="med" w="med" type="triangle"/>
          </a:ln>
        </p:spPr>
      </p:cxnSp>
      <p:sp>
        <p:nvSpPr>
          <p:cNvPr id="1432" name="Google Shape;1432;p107"/>
          <p:cNvSpPr/>
          <p:nvPr/>
        </p:nvSpPr>
        <p:spPr>
          <a:xfrm flipH="1">
            <a:off x="1398163" y="356942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1434" name="Google Shape;1434;p107"/>
          <p:cNvSpPr/>
          <p:nvPr/>
        </p:nvSpPr>
        <p:spPr>
          <a:xfrm flipH="1">
            <a:off x="585463" y="356957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8" name="Shape 1438"/>
        <p:cNvGrpSpPr/>
        <p:nvPr/>
      </p:nvGrpSpPr>
      <p:grpSpPr>
        <a:xfrm>
          <a:off x="0" y="0"/>
          <a:ext cx="0" cy="0"/>
          <a:chOff x="0" y="0"/>
          <a:chExt cx="0" cy="0"/>
        </a:xfrm>
      </p:grpSpPr>
      <p:sp>
        <p:nvSpPr>
          <p:cNvPr id="1439" name="Google Shape;1439;p10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pic>
        <p:nvPicPr>
          <p:cNvPr descr="watermark.jpg" id="1440" name="Google Shape;1440;p10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graphicFrame>
        <p:nvGraphicFramePr>
          <p:cNvPr id="1441" name="Google Shape;1441;p108"/>
          <p:cNvGraphicFramePr/>
          <p:nvPr/>
        </p:nvGraphicFramePr>
        <p:xfrm>
          <a:off x="5612500" y="1074388"/>
          <a:ext cx="3000000" cy="3000000"/>
        </p:xfrm>
        <a:graphic>
          <a:graphicData uri="http://schemas.openxmlformats.org/drawingml/2006/table">
            <a:tbl>
              <a:tblPr>
                <a:noFill/>
                <a:tableStyleId>{B37840D6-3470-4D73-9E78-5B71F7178001}</a:tableStyleId>
              </a:tblPr>
              <a:tblGrid>
                <a:gridCol w="426550"/>
                <a:gridCol w="426550"/>
                <a:gridCol w="426550"/>
                <a:gridCol w="426550"/>
                <a:gridCol w="426550"/>
                <a:gridCol w="426550"/>
              </a:tblGrid>
              <a:tr h="396200">
                <a:tc>
                  <a:txBody>
                    <a:bodyPr/>
                    <a:lstStyle/>
                    <a:p>
                      <a:pPr indent="0" lvl="0" marL="0" rtl="0" algn="l">
                        <a:spcBef>
                          <a:spcPts val="0"/>
                        </a:spcBef>
                        <a:spcAft>
                          <a:spcPts val="0"/>
                        </a:spcAft>
                        <a:buNone/>
                      </a:pPr>
                      <a:r>
                        <a:t/>
                      </a:r>
                      <a:endParaRPr/>
                    </a:p>
                  </a:txBody>
                  <a:tcPr marT="91425" marB="91425" marR="91425" marL="91425">
                    <a:lnL cap="flat" cmpd="sng" w="19050">
                      <a:solidFill>
                        <a:srgbClr val="666666">
                          <a:alpha val="0"/>
                        </a:srgbClr>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alpha val="0"/>
                        </a:srgbClr>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F6B26B"/>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B4A7D6"/>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B6D7A8"/>
                    </a:solidFill>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0</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1</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2</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3</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4</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5</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6</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bl>
          </a:graphicData>
        </a:graphic>
      </p:graphicFrame>
      <p:graphicFrame>
        <p:nvGraphicFramePr>
          <p:cNvPr id="1442" name="Google Shape;1442;p108"/>
          <p:cNvGraphicFramePr/>
          <p:nvPr/>
        </p:nvGraphicFramePr>
        <p:xfrm>
          <a:off x="8378950" y="1074388"/>
          <a:ext cx="3000000" cy="3000000"/>
        </p:xfrm>
        <a:graphic>
          <a:graphicData uri="http://schemas.openxmlformats.org/drawingml/2006/table">
            <a:tbl>
              <a:tblPr>
                <a:noFill/>
                <a:tableStyleId>{B37840D6-3470-4D73-9E78-5B71F7178001}</a:tableStyleId>
              </a:tblPr>
              <a:tblGrid>
                <a:gridCol w="428825"/>
              </a:tblGrid>
              <a:tr h="299725">
                <a:tc>
                  <a:txBody>
                    <a:bodyPr/>
                    <a:lstStyle/>
                    <a:p>
                      <a:pPr indent="0" lvl="0" marL="0" rtl="0" algn="ctr">
                        <a:spcBef>
                          <a:spcPts val="0"/>
                        </a:spcBef>
                        <a:spcAft>
                          <a:spcPts val="0"/>
                        </a:spcAft>
                        <a:buNone/>
                      </a:pPr>
                      <a:r>
                        <a:rPr lang="en">
                          <a:latin typeface="Montserrat"/>
                          <a:ea typeface="Montserrat"/>
                          <a:cs typeface="Montserrat"/>
                          <a:sym typeface="Montserrat"/>
                        </a:rPr>
                        <a:t>Y</a:t>
                      </a:r>
                      <a:endParaRPr>
                        <a:latin typeface="Montserrat"/>
                        <a:ea typeface="Montserrat"/>
                        <a:cs typeface="Montserrat"/>
                        <a:sym typeface="Montserrat"/>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D0E0E3"/>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graphicFrame>
        <p:nvGraphicFramePr>
          <p:cNvPr id="1443" name="Google Shape;1443;p108"/>
          <p:cNvGraphicFramePr/>
          <p:nvPr/>
        </p:nvGraphicFramePr>
        <p:xfrm>
          <a:off x="3194975" y="1626775"/>
          <a:ext cx="3000000" cy="3000000"/>
        </p:xfrm>
        <a:graphic>
          <a:graphicData uri="http://schemas.openxmlformats.org/drawingml/2006/table">
            <a:tbl>
              <a:tblPr>
                <a:noFill/>
                <a:tableStyleId>{B37840D6-3470-4D73-9E78-5B71F7178001}</a:tableStyleId>
              </a:tblPr>
              <a:tblGrid>
                <a:gridCol w="421750"/>
                <a:gridCol w="421750"/>
                <a:gridCol w="421750"/>
                <a:gridCol w="421750"/>
              </a:tblGrid>
              <a:tr h="396200">
                <a:tc>
                  <a:txBody>
                    <a:bodyPr/>
                    <a:lstStyle/>
                    <a:p>
                      <a:pPr indent="0" lvl="0" marL="0" rtl="0" algn="l">
                        <a:spcBef>
                          <a:spcPts val="0"/>
                        </a:spcBef>
                        <a:spcAft>
                          <a:spcPts val="0"/>
                        </a:spcAft>
                        <a:buNone/>
                      </a:pPr>
                      <a:r>
                        <a:t/>
                      </a:r>
                      <a:endParaRPr/>
                    </a:p>
                  </a:txBody>
                  <a:tcPr marT="91425" marB="91425" marR="91425" marL="91425">
                    <a:lnL cap="flat" cmpd="sng" w="38100">
                      <a:solidFill>
                        <a:srgbClr val="666666">
                          <a:alpha val="0"/>
                        </a:srgbClr>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alpha val="0"/>
                        </a:srgbClr>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F6B26B"/>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B6D7A8"/>
                    </a:solidFill>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2</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5</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3</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5</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1</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bl>
          </a:graphicData>
        </a:graphic>
      </p:graphicFrame>
      <p:cxnSp>
        <p:nvCxnSpPr>
          <p:cNvPr id="1444" name="Google Shape;1444;p108"/>
          <p:cNvCxnSpPr/>
          <p:nvPr/>
        </p:nvCxnSpPr>
        <p:spPr>
          <a:xfrm flipH="1">
            <a:off x="4912950" y="2659225"/>
            <a:ext cx="674400" cy="294900"/>
          </a:xfrm>
          <a:prstGeom prst="curvedConnector3">
            <a:avLst>
              <a:gd fmla="val 50000" name="adj1"/>
            </a:avLst>
          </a:prstGeom>
          <a:noFill/>
          <a:ln cap="flat" cmpd="sng" w="28575">
            <a:solidFill>
              <a:schemeClr val="dk2"/>
            </a:solidFill>
            <a:prstDash val="solid"/>
            <a:round/>
            <a:headEnd len="med" w="med" type="none"/>
            <a:tailEnd len="med" w="med" type="triangle"/>
          </a:ln>
        </p:spPr>
      </p:cxnSp>
      <p:sp>
        <p:nvSpPr>
          <p:cNvPr id="1445" name="Google Shape;1445;p108"/>
          <p:cNvSpPr/>
          <p:nvPr/>
        </p:nvSpPr>
        <p:spPr>
          <a:xfrm flipH="1">
            <a:off x="729463" y="2018125"/>
            <a:ext cx="565200" cy="228300"/>
          </a:xfrm>
          <a:prstGeom prst="roundRect">
            <a:avLst>
              <a:gd fmla="val 16667" name="adj"/>
            </a:avLst>
          </a:prstGeom>
          <a:solidFill>
            <a:srgbClr val="FFE5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1446" name="Google Shape;1446;p108"/>
          <p:cNvCxnSpPr>
            <a:stCxn id="1445" idx="2"/>
            <a:endCxn id="1447" idx="0"/>
          </p:cNvCxnSpPr>
          <p:nvPr/>
        </p:nvCxnSpPr>
        <p:spPr>
          <a:xfrm>
            <a:off x="1012063" y="2246425"/>
            <a:ext cx="951300" cy="444300"/>
          </a:xfrm>
          <a:prstGeom prst="straightConnector1">
            <a:avLst/>
          </a:prstGeom>
          <a:noFill/>
          <a:ln cap="flat" cmpd="sng" w="19050">
            <a:solidFill>
              <a:srgbClr val="595959"/>
            </a:solidFill>
            <a:prstDash val="solid"/>
            <a:round/>
            <a:headEnd len="med" w="med" type="none"/>
            <a:tailEnd len="med" w="med" type="triangle"/>
          </a:ln>
        </p:spPr>
      </p:cxnSp>
      <p:cxnSp>
        <p:nvCxnSpPr>
          <p:cNvPr id="1448" name="Google Shape;1448;p108"/>
          <p:cNvCxnSpPr>
            <a:stCxn id="1445" idx="2"/>
            <a:endCxn id="1449" idx="0"/>
          </p:cNvCxnSpPr>
          <p:nvPr/>
        </p:nvCxnSpPr>
        <p:spPr>
          <a:xfrm flipH="1">
            <a:off x="460663" y="2246425"/>
            <a:ext cx="551400" cy="533100"/>
          </a:xfrm>
          <a:prstGeom prst="straightConnector1">
            <a:avLst/>
          </a:prstGeom>
          <a:noFill/>
          <a:ln cap="flat" cmpd="sng" w="19050">
            <a:solidFill>
              <a:srgbClr val="595959"/>
            </a:solidFill>
            <a:prstDash val="solid"/>
            <a:round/>
            <a:headEnd len="med" w="med" type="none"/>
            <a:tailEnd len="med" w="med" type="triangle"/>
          </a:ln>
        </p:spPr>
      </p:cxnSp>
      <p:sp>
        <p:nvSpPr>
          <p:cNvPr id="1447" name="Google Shape;1447;p108"/>
          <p:cNvSpPr/>
          <p:nvPr/>
        </p:nvSpPr>
        <p:spPr>
          <a:xfrm flipH="1">
            <a:off x="1680763" y="2690575"/>
            <a:ext cx="565200" cy="257100"/>
          </a:xfrm>
          <a:prstGeom prst="roundRect">
            <a:avLst>
              <a:gd fmla="val 16667" name="adj"/>
            </a:avLst>
          </a:prstGeom>
          <a:solidFill>
            <a:srgbClr val="EA99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1449" name="Google Shape;1449;p108"/>
          <p:cNvSpPr/>
          <p:nvPr/>
        </p:nvSpPr>
        <p:spPr>
          <a:xfrm flipH="1">
            <a:off x="191863" y="2779450"/>
            <a:ext cx="5376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1450" name="Google Shape;1450;p108"/>
          <p:cNvCxnSpPr>
            <a:stCxn id="1447" idx="2"/>
            <a:endCxn id="1451" idx="0"/>
          </p:cNvCxnSpPr>
          <p:nvPr/>
        </p:nvCxnSpPr>
        <p:spPr>
          <a:xfrm>
            <a:off x="1963363" y="2947675"/>
            <a:ext cx="685500" cy="364800"/>
          </a:xfrm>
          <a:prstGeom prst="straightConnector1">
            <a:avLst/>
          </a:prstGeom>
          <a:noFill/>
          <a:ln cap="flat" cmpd="sng" w="19050">
            <a:solidFill>
              <a:srgbClr val="595959"/>
            </a:solidFill>
            <a:prstDash val="solid"/>
            <a:round/>
            <a:headEnd len="med" w="med" type="none"/>
            <a:tailEnd len="med" w="med" type="triangle"/>
          </a:ln>
        </p:spPr>
      </p:cxnSp>
      <p:cxnSp>
        <p:nvCxnSpPr>
          <p:cNvPr id="1452" name="Google Shape;1452;p108"/>
          <p:cNvCxnSpPr>
            <a:stCxn id="1447" idx="2"/>
            <a:endCxn id="1453" idx="0"/>
          </p:cNvCxnSpPr>
          <p:nvPr/>
        </p:nvCxnSpPr>
        <p:spPr>
          <a:xfrm flipH="1">
            <a:off x="1250263" y="2947675"/>
            <a:ext cx="713100" cy="208200"/>
          </a:xfrm>
          <a:prstGeom prst="straightConnector1">
            <a:avLst/>
          </a:prstGeom>
          <a:noFill/>
          <a:ln cap="flat" cmpd="sng" w="19050">
            <a:solidFill>
              <a:srgbClr val="595959"/>
            </a:solidFill>
            <a:prstDash val="solid"/>
            <a:round/>
            <a:headEnd len="med" w="med" type="none"/>
            <a:tailEnd len="med" w="med" type="triangle"/>
          </a:ln>
        </p:spPr>
      </p:cxnSp>
      <p:sp>
        <p:nvSpPr>
          <p:cNvPr id="1451" name="Google Shape;1451;p108"/>
          <p:cNvSpPr/>
          <p:nvPr/>
        </p:nvSpPr>
        <p:spPr>
          <a:xfrm flipH="1">
            <a:off x="2366313" y="331242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1453" name="Google Shape;1453;p108"/>
          <p:cNvSpPr/>
          <p:nvPr/>
        </p:nvSpPr>
        <p:spPr>
          <a:xfrm flipH="1">
            <a:off x="981438" y="3155875"/>
            <a:ext cx="537600" cy="257100"/>
          </a:xfrm>
          <a:prstGeom prst="roundRect">
            <a:avLst>
              <a:gd fmla="val 16667" name="adj"/>
            </a:avLst>
          </a:prstGeom>
          <a:solidFill>
            <a:srgbClr val="B6D7A8"/>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1454" name="Google Shape;1454;p108"/>
          <p:cNvCxnSpPr>
            <a:stCxn id="1453" idx="2"/>
            <a:endCxn id="1455" idx="0"/>
          </p:cNvCxnSpPr>
          <p:nvPr/>
        </p:nvCxnSpPr>
        <p:spPr>
          <a:xfrm>
            <a:off x="1250238" y="3412975"/>
            <a:ext cx="430500" cy="156600"/>
          </a:xfrm>
          <a:prstGeom prst="straightConnector1">
            <a:avLst/>
          </a:prstGeom>
          <a:noFill/>
          <a:ln cap="flat" cmpd="sng" w="19050">
            <a:solidFill>
              <a:srgbClr val="595959"/>
            </a:solidFill>
            <a:prstDash val="solid"/>
            <a:round/>
            <a:headEnd len="med" w="med" type="none"/>
            <a:tailEnd len="med" w="med" type="triangle"/>
          </a:ln>
        </p:spPr>
      </p:cxnSp>
      <p:cxnSp>
        <p:nvCxnSpPr>
          <p:cNvPr id="1456" name="Google Shape;1456;p108"/>
          <p:cNvCxnSpPr>
            <a:stCxn id="1453" idx="2"/>
            <a:endCxn id="1457" idx="0"/>
          </p:cNvCxnSpPr>
          <p:nvPr/>
        </p:nvCxnSpPr>
        <p:spPr>
          <a:xfrm flipH="1">
            <a:off x="868038" y="3412975"/>
            <a:ext cx="382200" cy="156600"/>
          </a:xfrm>
          <a:prstGeom prst="straightConnector1">
            <a:avLst/>
          </a:prstGeom>
          <a:noFill/>
          <a:ln cap="flat" cmpd="sng" w="19050">
            <a:solidFill>
              <a:srgbClr val="595959"/>
            </a:solidFill>
            <a:prstDash val="solid"/>
            <a:round/>
            <a:headEnd len="med" w="med" type="none"/>
            <a:tailEnd len="med" w="med" type="triangle"/>
          </a:ln>
        </p:spPr>
      </p:cxnSp>
      <p:sp>
        <p:nvSpPr>
          <p:cNvPr id="1455" name="Google Shape;1455;p108"/>
          <p:cNvSpPr/>
          <p:nvPr/>
        </p:nvSpPr>
        <p:spPr>
          <a:xfrm flipH="1">
            <a:off x="1398163" y="356942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1457" name="Google Shape;1457;p108"/>
          <p:cNvSpPr/>
          <p:nvPr/>
        </p:nvSpPr>
        <p:spPr>
          <a:xfrm flipH="1">
            <a:off x="585463" y="356957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1" name="Shape 1461"/>
        <p:cNvGrpSpPr/>
        <p:nvPr/>
      </p:nvGrpSpPr>
      <p:grpSpPr>
        <a:xfrm>
          <a:off x="0" y="0"/>
          <a:ext cx="0" cy="0"/>
          <a:chOff x="0" y="0"/>
          <a:chExt cx="0" cy="0"/>
        </a:xfrm>
      </p:grpSpPr>
      <p:sp>
        <p:nvSpPr>
          <p:cNvPr id="1462" name="Google Shape;1462;p10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pic>
        <p:nvPicPr>
          <p:cNvPr descr="watermark.jpg" id="1463" name="Google Shape;1463;p10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graphicFrame>
        <p:nvGraphicFramePr>
          <p:cNvPr id="1464" name="Google Shape;1464;p109"/>
          <p:cNvGraphicFramePr/>
          <p:nvPr/>
        </p:nvGraphicFramePr>
        <p:xfrm>
          <a:off x="5612500" y="1074388"/>
          <a:ext cx="3000000" cy="3000000"/>
        </p:xfrm>
        <a:graphic>
          <a:graphicData uri="http://schemas.openxmlformats.org/drawingml/2006/table">
            <a:tbl>
              <a:tblPr>
                <a:noFill/>
                <a:tableStyleId>{B37840D6-3470-4D73-9E78-5B71F7178001}</a:tableStyleId>
              </a:tblPr>
              <a:tblGrid>
                <a:gridCol w="426550"/>
                <a:gridCol w="426550"/>
                <a:gridCol w="426550"/>
                <a:gridCol w="426550"/>
                <a:gridCol w="426550"/>
                <a:gridCol w="426550"/>
              </a:tblGrid>
              <a:tr h="396200">
                <a:tc>
                  <a:txBody>
                    <a:bodyPr/>
                    <a:lstStyle/>
                    <a:p>
                      <a:pPr indent="0" lvl="0" marL="0" rtl="0" algn="l">
                        <a:spcBef>
                          <a:spcPts val="0"/>
                        </a:spcBef>
                        <a:spcAft>
                          <a:spcPts val="0"/>
                        </a:spcAft>
                        <a:buNone/>
                      </a:pPr>
                      <a:r>
                        <a:t/>
                      </a:r>
                      <a:endParaRPr/>
                    </a:p>
                  </a:txBody>
                  <a:tcPr marT="91425" marB="91425" marR="91425" marL="91425">
                    <a:lnL cap="flat" cmpd="sng" w="19050">
                      <a:solidFill>
                        <a:srgbClr val="666666">
                          <a:alpha val="0"/>
                        </a:srgbClr>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alpha val="0"/>
                        </a:srgbClr>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F6B26B"/>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B4A7D6"/>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B6D7A8"/>
                    </a:solidFill>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0</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999999"/>
                    </a:solidFill>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1</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2</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3</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4</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999999"/>
                    </a:solidFill>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5</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6</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999999"/>
                    </a:solidFill>
                  </a:tcPr>
                </a:tc>
              </a:tr>
            </a:tbl>
          </a:graphicData>
        </a:graphic>
      </p:graphicFrame>
      <p:graphicFrame>
        <p:nvGraphicFramePr>
          <p:cNvPr id="1465" name="Google Shape;1465;p109"/>
          <p:cNvGraphicFramePr/>
          <p:nvPr/>
        </p:nvGraphicFramePr>
        <p:xfrm>
          <a:off x="8378950" y="1074388"/>
          <a:ext cx="3000000" cy="3000000"/>
        </p:xfrm>
        <a:graphic>
          <a:graphicData uri="http://schemas.openxmlformats.org/drawingml/2006/table">
            <a:tbl>
              <a:tblPr>
                <a:noFill/>
                <a:tableStyleId>{B37840D6-3470-4D73-9E78-5B71F7178001}</a:tableStyleId>
              </a:tblPr>
              <a:tblGrid>
                <a:gridCol w="428825"/>
              </a:tblGrid>
              <a:tr h="299725">
                <a:tc>
                  <a:txBody>
                    <a:bodyPr/>
                    <a:lstStyle/>
                    <a:p>
                      <a:pPr indent="0" lvl="0" marL="0" rtl="0" algn="ctr">
                        <a:spcBef>
                          <a:spcPts val="0"/>
                        </a:spcBef>
                        <a:spcAft>
                          <a:spcPts val="0"/>
                        </a:spcAft>
                        <a:buNone/>
                      </a:pPr>
                      <a:r>
                        <a:rPr lang="en">
                          <a:latin typeface="Montserrat"/>
                          <a:ea typeface="Montserrat"/>
                          <a:cs typeface="Montserrat"/>
                          <a:sym typeface="Montserrat"/>
                        </a:rPr>
                        <a:t>Y</a:t>
                      </a:r>
                      <a:endParaRPr>
                        <a:latin typeface="Montserrat"/>
                        <a:ea typeface="Montserrat"/>
                        <a:cs typeface="Montserrat"/>
                        <a:sym typeface="Montserrat"/>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D0E0E3"/>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graphicFrame>
        <p:nvGraphicFramePr>
          <p:cNvPr id="1466" name="Google Shape;1466;p109"/>
          <p:cNvGraphicFramePr/>
          <p:nvPr/>
        </p:nvGraphicFramePr>
        <p:xfrm>
          <a:off x="3194975" y="1626775"/>
          <a:ext cx="3000000" cy="3000000"/>
        </p:xfrm>
        <a:graphic>
          <a:graphicData uri="http://schemas.openxmlformats.org/drawingml/2006/table">
            <a:tbl>
              <a:tblPr>
                <a:noFill/>
                <a:tableStyleId>{B37840D6-3470-4D73-9E78-5B71F7178001}</a:tableStyleId>
              </a:tblPr>
              <a:tblGrid>
                <a:gridCol w="421750"/>
                <a:gridCol w="421750"/>
                <a:gridCol w="421750"/>
                <a:gridCol w="421750"/>
              </a:tblGrid>
              <a:tr h="396200">
                <a:tc>
                  <a:txBody>
                    <a:bodyPr/>
                    <a:lstStyle/>
                    <a:p>
                      <a:pPr indent="0" lvl="0" marL="0" rtl="0" algn="l">
                        <a:spcBef>
                          <a:spcPts val="0"/>
                        </a:spcBef>
                        <a:spcAft>
                          <a:spcPts val="0"/>
                        </a:spcAft>
                        <a:buNone/>
                      </a:pPr>
                      <a:r>
                        <a:t/>
                      </a:r>
                      <a:endParaRPr/>
                    </a:p>
                  </a:txBody>
                  <a:tcPr marT="91425" marB="91425" marR="91425" marL="91425">
                    <a:lnL cap="flat" cmpd="sng" w="38100">
                      <a:solidFill>
                        <a:srgbClr val="666666">
                          <a:alpha val="0"/>
                        </a:srgbClr>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alpha val="0"/>
                        </a:srgbClr>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F6B26B"/>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B6D7A8"/>
                    </a:solidFill>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2</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5</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3</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5</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1</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bl>
          </a:graphicData>
        </a:graphic>
      </p:graphicFrame>
      <p:cxnSp>
        <p:nvCxnSpPr>
          <p:cNvPr id="1467" name="Google Shape;1467;p109"/>
          <p:cNvCxnSpPr/>
          <p:nvPr/>
        </p:nvCxnSpPr>
        <p:spPr>
          <a:xfrm flipH="1">
            <a:off x="4912950" y="2659225"/>
            <a:ext cx="674400" cy="294900"/>
          </a:xfrm>
          <a:prstGeom prst="curvedConnector3">
            <a:avLst>
              <a:gd fmla="val 50000" name="adj1"/>
            </a:avLst>
          </a:prstGeom>
          <a:noFill/>
          <a:ln cap="flat" cmpd="sng" w="28575">
            <a:solidFill>
              <a:schemeClr val="dk2"/>
            </a:solidFill>
            <a:prstDash val="solid"/>
            <a:round/>
            <a:headEnd len="med" w="med" type="none"/>
            <a:tailEnd len="med" w="med" type="triangle"/>
          </a:ln>
        </p:spPr>
      </p:cxnSp>
      <p:sp>
        <p:nvSpPr>
          <p:cNvPr id="1468" name="Google Shape;1468;p109"/>
          <p:cNvSpPr/>
          <p:nvPr/>
        </p:nvSpPr>
        <p:spPr>
          <a:xfrm flipH="1">
            <a:off x="729463" y="2018125"/>
            <a:ext cx="565200" cy="228300"/>
          </a:xfrm>
          <a:prstGeom prst="roundRect">
            <a:avLst>
              <a:gd fmla="val 16667" name="adj"/>
            </a:avLst>
          </a:prstGeom>
          <a:solidFill>
            <a:srgbClr val="FFE5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1469" name="Google Shape;1469;p109"/>
          <p:cNvCxnSpPr>
            <a:stCxn id="1468" idx="2"/>
            <a:endCxn id="1470" idx="0"/>
          </p:cNvCxnSpPr>
          <p:nvPr/>
        </p:nvCxnSpPr>
        <p:spPr>
          <a:xfrm>
            <a:off x="1012063" y="2246425"/>
            <a:ext cx="951300" cy="444300"/>
          </a:xfrm>
          <a:prstGeom prst="straightConnector1">
            <a:avLst/>
          </a:prstGeom>
          <a:noFill/>
          <a:ln cap="flat" cmpd="sng" w="19050">
            <a:solidFill>
              <a:srgbClr val="595959"/>
            </a:solidFill>
            <a:prstDash val="solid"/>
            <a:round/>
            <a:headEnd len="med" w="med" type="none"/>
            <a:tailEnd len="med" w="med" type="triangle"/>
          </a:ln>
        </p:spPr>
      </p:cxnSp>
      <p:cxnSp>
        <p:nvCxnSpPr>
          <p:cNvPr id="1471" name="Google Shape;1471;p109"/>
          <p:cNvCxnSpPr>
            <a:stCxn id="1468" idx="2"/>
            <a:endCxn id="1472" idx="0"/>
          </p:cNvCxnSpPr>
          <p:nvPr/>
        </p:nvCxnSpPr>
        <p:spPr>
          <a:xfrm flipH="1">
            <a:off x="460663" y="2246425"/>
            <a:ext cx="551400" cy="533100"/>
          </a:xfrm>
          <a:prstGeom prst="straightConnector1">
            <a:avLst/>
          </a:prstGeom>
          <a:noFill/>
          <a:ln cap="flat" cmpd="sng" w="19050">
            <a:solidFill>
              <a:srgbClr val="595959"/>
            </a:solidFill>
            <a:prstDash val="solid"/>
            <a:round/>
            <a:headEnd len="med" w="med" type="none"/>
            <a:tailEnd len="med" w="med" type="triangle"/>
          </a:ln>
        </p:spPr>
      </p:cxnSp>
      <p:sp>
        <p:nvSpPr>
          <p:cNvPr id="1470" name="Google Shape;1470;p109"/>
          <p:cNvSpPr/>
          <p:nvPr/>
        </p:nvSpPr>
        <p:spPr>
          <a:xfrm flipH="1">
            <a:off x="1680763" y="2690575"/>
            <a:ext cx="565200" cy="257100"/>
          </a:xfrm>
          <a:prstGeom prst="roundRect">
            <a:avLst>
              <a:gd fmla="val 16667" name="adj"/>
            </a:avLst>
          </a:prstGeom>
          <a:solidFill>
            <a:srgbClr val="EA99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1472" name="Google Shape;1472;p109"/>
          <p:cNvSpPr/>
          <p:nvPr/>
        </p:nvSpPr>
        <p:spPr>
          <a:xfrm flipH="1">
            <a:off x="191863" y="2779450"/>
            <a:ext cx="5376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1473" name="Google Shape;1473;p109"/>
          <p:cNvCxnSpPr>
            <a:stCxn id="1470" idx="2"/>
            <a:endCxn id="1474" idx="0"/>
          </p:cNvCxnSpPr>
          <p:nvPr/>
        </p:nvCxnSpPr>
        <p:spPr>
          <a:xfrm>
            <a:off x="1963363" y="2947675"/>
            <a:ext cx="685500" cy="364800"/>
          </a:xfrm>
          <a:prstGeom prst="straightConnector1">
            <a:avLst/>
          </a:prstGeom>
          <a:noFill/>
          <a:ln cap="flat" cmpd="sng" w="19050">
            <a:solidFill>
              <a:srgbClr val="595959"/>
            </a:solidFill>
            <a:prstDash val="solid"/>
            <a:round/>
            <a:headEnd len="med" w="med" type="none"/>
            <a:tailEnd len="med" w="med" type="triangle"/>
          </a:ln>
        </p:spPr>
      </p:cxnSp>
      <p:cxnSp>
        <p:nvCxnSpPr>
          <p:cNvPr id="1475" name="Google Shape;1475;p109"/>
          <p:cNvCxnSpPr>
            <a:stCxn id="1470" idx="2"/>
            <a:endCxn id="1476" idx="0"/>
          </p:cNvCxnSpPr>
          <p:nvPr/>
        </p:nvCxnSpPr>
        <p:spPr>
          <a:xfrm flipH="1">
            <a:off x="1250263" y="2947675"/>
            <a:ext cx="713100" cy="208200"/>
          </a:xfrm>
          <a:prstGeom prst="straightConnector1">
            <a:avLst/>
          </a:prstGeom>
          <a:noFill/>
          <a:ln cap="flat" cmpd="sng" w="19050">
            <a:solidFill>
              <a:srgbClr val="595959"/>
            </a:solidFill>
            <a:prstDash val="solid"/>
            <a:round/>
            <a:headEnd len="med" w="med" type="none"/>
            <a:tailEnd len="med" w="med" type="triangle"/>
          </a:ln>
        </p:spPr>
      </p:cxnSp>
      <p:sp>
        <p:nvSpPr>
          <p:cNvPr id="1474" name="Google Shape;1474;p109"/>
          <p:cNvSpPr/>
          <p:nvPr/>
        </p:nvSpPr>
        <p:spPr>
          <a:xfrm flipH="1">
            <a:off x="2366313" y="331242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1476" name="Google Shape;1476;p109"/>
          <p:cNvSpPr/>
          <p:nvPr/>
        </p:nvSpPr>
        <p:spPr>
          <a:xfrm flipH="1">
            <a:off x="981438" y="3155875"/>
            <a:ext cx="537600" cy="257100"/>
          </a:xfrm>
          <a:prstGeom prst="roundRect">
            <a:avLst>
              <a:gd fmla="val 16667" name="adj"/>
            </a:avLst>
          </a:prstGeom>
          <a:solidFill>
            <a:srgbClr val="B6D7A8"/>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1477" name="Google Shape;1477;p109"/>
          <p:cNvCxnSpPr>
            <a:stCxn id="1476" idx="2"/>
            <a:endCxn id="1478" idx="0"/>
          </p:cNvCxnSpPr>
          <p:nvPr/>
        </p:nvCxnSpPr>
        <p:spPr>
          <a:xfrm>
            <a:off x="1250238" y="3412975"/>
            <a:ext cx="430500" cy="156600"/>
          </a:xfrm>
          <a:prstGeom prst="straightConnector1">
            <a:avLst/>
          </a:prstGeom>
          <a:noFill/>
          <a:ln cap="flat" cmpd="sng" w="19050">
            <a:solidFill>
              <a:srgbClr val="595959"/>
            </a:solidFill>
            <a:prstDash val="solid"/>
            <a:round/>
            <a:headEnd len="med" w="med" type="none"/>
            <a:tailEnd len="med" w="med" type="triangle"/>
          </a:ln>
        </p:spPr>
      </p:cxnSp>
      <p:cxnSp>
        <p:nvCxnSpPr>
          <p:cNvPr id="1479" name="Google Shape;1479;p109"/>
          <p:cNvCxnSpPr>
            <a:stCxn id="1476" idx="2"/>
            <a:endCxn id="1480" idx="0"/>
          </p:cNvCxnSpPr>
          <p:nvPr/>
        </p:nvCxnSpPr>
        <p:spPr>
          <a:xfrm flipH="1">
            <a:off x="868038" y="3412975"/>
            <a:ext cx="382200" cy="156600"/>
          </a:xfrm>
          <a:prstGeom prst="straightConnector1">
            <a:avLst/>
          </a:prstGeom>
          <a:noFill/>
          <a:ln cap="flat" cmpd="sng" w="19050">
            <a:solidFill>
              <a:srgbClr val="595959"/>
            </a:solidFill>
            <a:prstDash val="solid"/>
            <a:round/>
            <a:headEnd len="med" w="med" type="none"/>
            <a:tailEnd len="med" w="med" type="triangle"/>
          </a:ln>
        </p:spPr>
      </p:cxnSp>
      <p:sp>
        <p:nvSpPr>
          <p:cNvPr id="1478" name="Google Shape;1478;p109"/>
          <p:cNvSpPr/>
          <p:nvPr/>
        </p:nvSpPr>
        <p:spPr>
          <a:xfrm flipH="1">
            <a:off x="1398163" y="356942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1480" name="Google Shape;1480;p109"/>
          <p:cNvSpPr/>
          <p:nvPr/>
        </p:nvSpPr>
        <p:spPr>
          <a:xfrm flipH="1">
            <a:off x="585463" y="356957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4" name="Shape 1484"/>
        <p:cNvGrpSpPr/>
        <p:nvPr/>
      </p:nvGrpSpPr>
      <p:grpSpPr>
        <a:xfrm>
          <a:off x="0" y="0"/>
          <a:ext cx="0" cy="0"/>
          <a:chOff x="0" y="0"/>
          <a:chExt cx="0" cy="0"/>
        </a:xfrm>
      </p:grpSpPr>
      <p:sp>
        <p:nvSpPr>
          <p:cNvPr id="1485" name="Google Shape;1485;p11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pic>
        <p:nvPicPr>
          <p:cNvPr descr="watermark.jpg" id="1486" name="Google Shape;1486;p11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graphicFrame>
        <p:nvGraphicFramePr>
          <p:cNvPr id="1487" name="Google Shape;1487;p110"/>
          <p:cNvGraphicFramePr/>
          <p:nvPr/>
        </p:nvGraphicFramePr>
        <p:xfrm>
          <a:off x="5612500" y="1074388"/>
          <a:ext cx="3000000" cy="3000000"/>
        </p:xfrm>
        <a:graphic>
          <a:graphicData uri="http://schemas.openxmlformats.org/drawingml/2006/table">
            <a:tbl>
              <a:tblPr>
                <a:noFill/>
                <a:tableStyleId>{B37840D6-3470-4D73-9E78-5B71F7178001}</a:tableStyleId>
              </a:tblPr>
              <a:tblGrid>
                <a:gridCol w="426550"/>
                <a:gridCol w="426550"/>
                <a:gridCol w="426550"/>
                <a:gridCol w="426550"/>
                <a:gridCol w="426550"/>
                <a:gridCol w="426550"/>
              </a:tblGrid>
              <a:tr h="396200">
                <a:tc>
                  <a:txBody>
                    <a:bodyPr/>
                    <a:lstStyle/>
                    <a:p>
                      <a:pPr indent="0" lvl="0" marL="0" rtl="0" algn="l">
                        <a:spcBef>
                          <a:spcPts val="0"/>
                        </a:spcBef>
                        <a:spcAft>
                          <a:spcPts val="0"/>
                        </a:spcAft>
                        <a:buNone/>
                      </a:pPr>
                      <a:r>
                        <a:t/>
                      </a:r>
                      <a:endParaRPr/>
                    </a:p>
                  </a:txBody>
                  <a:tcPr marT="91425" marB="91425" marR="91425" marL="91425">
                    <a:lnL cap="flat" cmpd="sng" w="19050">
                      <a:solidFill>
                        <a:srgbClr val="666666">
                          <a:alpha val="0"/>
                        </a:srgbClr>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alpha val="0"/>
                        </a:srgbClr>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F6B26B"/>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B4A7D6"/>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B6D7A8"/>
                    </a:solidFill>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0</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999999"/>
                    </a:solidFill>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1</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2</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3</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4</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999999"/>
                    </a:solidFill>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5</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6</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999999"/>
                    </a:solidFill>
                  </a:tcPr>
                </a:tc>
              </a:tr>
            </a:tbl>
          </a:graphicData>
        </a:graphic>
      </p:graphicFrame>
      <p:graphicFrame>
        <p:nvGraphicFramePr>
          <p:cNvPr id="1488" name="Google Shape;1488;p110"/>
          <p:cNvGraphicFramePr/>
          <p:nvPr/>
        </p:nvGraphicFramePr>
        <p:xfrm>
          <a:off x="8378950" y="1074388"/>
          <a:ext cx="3000000" cy="3000000"/>
        </p:xfrm>
        <a:graphic>
          <a:graphicData uri="http://schemas.openxmlformats.org/drawingml/2006/table">
            <a:tbl>
              <a:tblPr>
                <a:noFill/>
                <a:tableStyleId>{B37840D6-3470-4D73-9E78-5B71F7178001}</a:tableStyleId>
              </a:tblPr>
              <a:tblGrid>
                <a:gridCol w="428825"/>
              </a:tblGrid>
              <a:tr h="299725">
                <a:tc>
                  <a:txBody>
                    <a:bodyPr/>
                    <a:lstStyle/>
                    <a:p>
                      <a:pPr indent="0" lvl="0" marL="0" rtl="0" algn="ctr">
                        <a:spcBef>
                          <a:spcPts val="0"/>
                        </a:spcBef>
                        <a:spcAft>
                          <a:spcPts val="0"/>
                        </a:spcAft>
                        <a:buNone/>
                      </a:pPr>
                      <a:r>
                        <a:rPr lang="en">
                          <a:latin typeface="Montserrat"/>
                          <a:ea typeface="Montserrat"/>
                          <a:cs typeface="Montserrat"/>
                          <a:sym typeface="Montserrat"/>
                        </a:rPr>
                        <a:t>Y</a:t>
                      </a:r>
                      <a:endParaRPr>
                        <a:latin typeface="Montserrat"/>
                        <a:ea typeface="Montserrat"/>
                        <a:cs typeface="Montserrat"/>
                        <a:sym typeface="Montserrat"/>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D0E0E3"/>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sp>
        <p:nvSpPr>
          <p:cNvPr id="1489" name="Google Shape;1489;p110"/>
          <p:cNvSpPr/>
          <p:nvPr/>
        </p:nvSpPr>
        <p:spPr>
          <a:xfrm flipH="1">
            <a:off x="729463" y="2018125"/>
            <a:ext cx="565200" cy="228300"/>
          </a:xfrm>
          <a:prstGeom prst="roundRect">
            <a:avLst>
              <a:gd fmla="val 16667" name="adj"/>
            </a:avLst>
          </a:prstGeom>
          <a:solidFill>
            <a:srgbClr val="FFE5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1490" name="Google Shape;1490;p110"/>
          <p:cNvCxnSpPr>
            <a:stCxn id="1489" idx="2"/>
            <a:endCxn id="1491" idx="0"/>
          </p:cNvCxnSpPr>
          <p:nvPr/>
        </p:nvCxnSpPr>
        <p:spPr>
          <a:xfrm>
            <a:off x="1012063" y="2246425"/>
            <a:ext cx="951300" cy="444300"/>
          </a:xfrm>
          <a:prstGeom prst="straightConnector1">
            <a:avLst/>
          </a:prstGeom>
          <a:noFill/>
          <a:ln cap="flat" cmpd="sng" w="19050">
            <a:solidFill>
              <a:srgbClr val="595959"/>
            </a:solidFill>
            <a:prstDash val="solid"/>
            <a:round/>
            <a:headEnd len="med" w="med" type="none"/>
            <a:tailEnd len="med" w="med" type="triangle"/>
          </a:ln>
        </p:spPr>
      </p:cxnSp>
      <p:cxnSp>
        <p:nvCxnSpPr>
          <p:cNvPr id="1492" name="Google Shape;1492;p110"/>
          <p:cNvCxnSpPr>
            <a:stCxn id="1489" idx="2"/>
            <a:endCxn id="1493" idx="0"/>
          </p:cNvCxnSpPr>
          <p:nvPr/>
        </p:nvCxnSpPr>
        <p:spPr>
          <a:xfrm flipH="1">
            <a:off x="460663" y="2246425"/>
            <a:ext cx="551400" cy="533100"/>
          </a:xfrm>
          <a:prstGeom prst="straightConnector1">
            <a:avLst/>
          </a:prstGeom>
          <a:noFill/>
          <a:ln cap="flat" cmpd="sng" w="19050">
            <a:solidFill>
              <a:srgbClr val="595959"/>
            </a:solidFill>
            <a:prstDash val="solid"/>
            <a:round/>
            <a:headEnd len="med" w="med" type="none"/>
            <a:tailEnd len="med" w="med" type="triangle"/>
          </a:ln>
        </p:spPr>
      </p:cxnSp>
      <p:sp>
        <p:nvSpPr>
          <p:cNvPr id="1491" name="Google Shape;1491;p110"/>
          <p:cNvSpPr/>
          <p:nvPr/>
        </p:nvSpPr>
        <p:spPr>
          <a:xfrm flipH="1">
            <a:off x="1680763" y="2690575"/>
            <a:ext cx="565200" cy="257100"/>
          </a:xfrm>
          <a:prstGeom prst="roundRect">
            <a:avLst>
              <a:gd fmla="val 16667" name="adj"/>
            </a:avLst>
          </a:prstGeom>
          <a:solidFill>
            <a:srgbClr val="EA99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1493" name="Google Shape;1493;p110"/>
          <p:cNvSpPr/>
          <p:nvPr/>
        </p:nvSpPr>
        <p:spPr>
          <a:xfrm flipH="1">
            <a:off x="191863" y="2779450"/>
            <a:ext cx="5376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1494" name="Google Shape;1494;p110"/>
          <p:cNvCxnSpPr>
            <a:stCxn id="1491" idx="2"/>
            <a:endCxn id="1495" idx="0"/>
          </p:cNvCxnSpPr>
          <p:nvPr/>
        </p:nvCxnSpPr>
        <p:spPr>
          <a:xfrm>
            <a:off x="1963363" y="2947675"/>
            <a:ext cx="685500" cy="364800"/>
          </a:xfrm>
          <a:prstGeom prst="straightConnector1">
            <a:avLst/>
          </a:prstGeom>
          <a:noFill/>
          <a:ln cap="flat" cmpd="sng" w="19050">
            <a:solidFill>
              <a:srgbClr val="595959"/>
            </a:solidFill>
            <a:prstDash val="solid"/>
            <a:round/>
            <a:headEnd len="med" w="med" type="none"/>
            <a:tailEnd len="med" w="med" type="triangle"/>
          </a:ln>
        </p:spPr>
      </p:cxnSp>
      <p:cxnSp>
        <p:nvCxnSpPr>
          <p:cNvPr id="1496" name="Google Shape;1496;p110"/>
          <p:cNvCxnSpPr>
            <a:stCxn id="1491" idx="2"/>
            <a:endCxn id="1497" idx="0"/>
          </p:cNvCxnSpPr>
          <p:nvPr/>
        </p:nvCxnSpPr>
        <p:spPr>
          <a:xfrm flipH="1">
            <a:off x="1250263" y="2947675"/>
            <a:ext cx="713100" cy="208200"/>
          </a:xfrm>
          <a:prstGeom prst="straightConnector1">
            <a:avLst/>
          </a:prstGeom>
          <a:noFill/>
          <a:ln cap="flat" cmpd="sng" w="19050">
            <a:solidFill>
              <a:srgbClr val="595959"/>
            </a:solidFill>
            <a:prstDash val="solid"/>
            <a:round/>
            <a:headEnd len="med" w="med" type="none"/>
            <a:tailEnd len="med" w="med" type="triangle"/>
          </a:ln>
        </p:spPr>
      </p:cxnSp>
      <p:sp>
        <p:nvSpPr>
          <p:cNvPr id="1495" name="Google Shape;1495;p110"/>
          <p:cNvSpPr/>
          <p:nvPr/>
        </p:nvSpPr>
        <p:spPr>
          <a:xfrm flipH="1">
            <a:off x="2366313" y="331242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1497" name="Google Shape;1497;p110"/>
          <p:cNvSpPr/>
          <p:nvPr/>
        </p:nvSpPr>
        <p:spPr>
          <a:xfrm flipH="1">
            <a:off x="981438" y="3155875"/>
            <a:ext cx="537600" cy="257100"/>
          </a:xfrm>
          <a:prstGeom prst="roundRect">
            <a:avLst>
              <a:gd fmla="val 16667" name="adj"/>
            </a:avLst>
          </a:prstGeom>
          <a:solidFill>
            <a:srgbClr val="B6D7A8"/>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1498" name="Google Shape;1498;p110"/>
          <p:cNvCxnSpPr>
            <a:stCxn id="1497" idx="2"/>
            <a:endCxn id="1499" idx="0"/>
          </p:cNvCxnSpPr>
          <p:nvPr/>
        </p:nvCxnSpPr>
        <p:spPr>
          <a:xfrm>
            <a:off x="1250238" y="3412975"/>
            <a:ext cx="430500" cy="156600"/>
          </a:xfrm>
          <a:prstGeom prst="straightConnector1">
            <a:avLst/>
          </a:prstGeom>
          <a:noFill/>
          <a:ln cap="flat" cmpd="sng" w="19050">
            <a:solidFill>
              <a:srgbClr val="595959"/>
            </a:solidFill>
            <a:prstDash val="solid"/>
            <a:round/>
            <a:headEnd len="med" w="med" type="none"/>
            <a:tailEnd len="med" w="med" type="triangle"/>
          </a:ln>
        </p:spPr>
      </p:cxnSp>
      <p:cxnSp>
        <p:nvCxnSpPr>
          <p:cNvPr id="1500" name="Google Shape;1500;p110"/>
          <p:cNvCxnSpPr>
            <a:stCxn id="1497" idx="2"/>
            <a:endCxn id="1501" idx="0"/>
          </p:cNvCxnSpPr>
          <p:nvPr/>
        </p:nvCxnSpPr>
        <p:spPr>
          <a:xfrm flipH="1">
            <a:off x="868038" y="3412975"/>
            <a:ext cx="382200" cy="156600"/>
          </a:xfrm>
          <a:prstGeom prst="straightConnector1">
            <a:avLst/>
          </a:prstGeom>
          <a:noFill/>
          <a:ln cap="flat" cmpd="sng" w="19050">
            <a:solidFill>
              <a:srgbClr val="595959"/>
            </a:solidFill>
            <a:prstDash val="solid"/>
            <a:round/>
            <a:headEnd len="med" w="med" type="none"/>
            <a:tailEnd len="med" w="med" type="triangle"/>
          </a:ln>
        </p:spPr>
      </p:cxnSp>
      <p:sp>
        <p:nvSpPr>
          <p:cNvPr id="1499" name="Google Shape;1499;p110"/>
          <p:cNvSpPr/>
          <p:nvPr/>
        </p:nvSpPr>
        <p:spPr>
          <a:xfrm flipH="1">
            <a:off x="1398163" y="356942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1501" name="Google Shape;1501;p110"/>
          <p:cNvSpPr/>
          <p:nvPr/>
        </p:nvSpPr>
        <p:spPr>
          <a:xfrm flipH="1">
            <a:off x="585463" y="356957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1502" name="Google Shape;1502;p110"/>
          <p:cNvSpPr txBox="1"/>
          <p:nvPr/>
        </p:nvSpPr>
        <p:spPr>
          <a:xfrm>
            <a:off x="2966575" y="1108000"/>
            <a:ext cx="2606700" cy="3694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900">
                <a:latin typeface="Montserrat"/>
                <a:ea typeface="Montserrat"/>
                <a:cs typeface="Montserrat"/>
                <a:sym typeface="Montserrat"/>
              </a:rPr>
              <a:t>Out-of-Bag Samples</a:t>
            </a:r>
            <a:endParaRPr sz="1900">
              <a:latin typeface="Montserrat"/>
              <a:ea typeface="Montserrat"/>
              <a:cs typeface="Montserrat"/>
              <a:sym typeface="Montserrat"/>
            </a:endParaRPr>
          </a:p>
          <a:p>
            <a:pPr indent="-349250" lvl="0" marL="457200" rtl="0" algn="l">
              <a:spcBef>
                <a:spcPts val="0"/>
              </a:spcBef>
              <a:spcAft>
                <a:spcPts val="0"/>
              </a:spcAft>
              <a:buSzPts val="1900"/>
              <a:buFont typeface="Montserrat"/>
              <a:buChar char="●"/>
            </a:pPr>
            <a:r>
              <a:rPr lang="en" sz="1900">
                <a:latin typeface="Montserrat"/>
                <a:ea typeface="Montserrat"/>
                <a:cs typeface="Montserrat"/>
                <a:sym typeface="Montserrat"/>
              </a:rPr>
              <a:t>Not used for constructing some trees.</a:t>
            </a:r>
            <a:endParaRPr sz="1900">
              <a:latin typeface="Montserrat"/>
              <a:ea typeface="Montserrat"/>
              <a:cs typeface="Montserrat"/>
              <a:sym typeface="Montserrat"/>
            </a:endParaRPr>
          </a:p>
          <a:p>
            <a:pPr indent="-349250" lvl="0" marL="457200" rtl="0" algn="l">
              <a:spcBef>
                <a:spcPts val="0"/>
              </a:spcBef>
              <a:spcAft>
                <a:spcPts val="0"/>
              </a:spcAft>
              <a:buSzPts val="1900"/>
              <a:buFont typeface="Montserrat"/>
              <a:buChar char="●"/>
            </a:pPr>
            <a:r>
              <a:rPr lang="en" sz="1900">
                <a:latin typeface="Montserrat"/>
                <a:ea typeface="Montserrat"/>
                <a:cs typeface="Montserrat"/>
                <a:sym typeface="Montserrat"/>
              </a:rPr>
              <a:t>We could use these to get performance test metrics on trees that did not use these rows!</a:t>
            </a:r>
            <a:endParaRPr sz="1900">
              <a:latin typeface="Montserrat"/>
              <a:ea typeface="Montserrat"/>
              <a:cs typeface="Montserrat"/>
              <a:sym typeface="Montserrat"/>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6" name="Shape 1506"/>
        <p:cNvGrpSpPr/>
        <p:nvPr/>
      </p:nvGrpSpPr>
      <p:grpSpPr>
        <a:xfrm>
          <a:off x="0" y="0"/>
          <a:ext cx="0" cy="0"/>
          <a:chOff x="0" y="0"/>
          <a:chExt cx="0" cy="0"/>
        </a:xfrm>
      </p:grpSpPr>
      <p:sp>
        <p:nvSpPr>
          <p:cNvPr id="1507" name="Google Shape;1507;p11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pic>
        <p:nvPicPr>
          <p:cNvPr descr="watermark.jpg" id="1508" name="Google Shape;1508;p11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graphicFrame>
        <p:nvGraphicFramePr>
          <p:cNvPr id="1509" name="Google Shape;1509;p111"/>
          <p:cNvGraphicFramePr/>
          <p:nvPr/>
        </p:nvGraphicFramePr>
        <p:xfrm>
          <a:off x="5612500" y="1074388"/>
          <a:ext cx="3000000" cy="3000000"/>
        </p:xfrm>
        <a:graphic>
          <a:graphicData uri="http://schemas.openxmlformats.org/drawingml/2006/table">
            <a:tbl>
              <a:tblPr>
                <a:noFill/>
                <a:tableStyleId>{B37840D6-3470-4D73-9E78-5B71F7178001}</a:tableStyleId>
              </a:tblPr>
              <a:tblGrid>
                <a:gridCol w="426550"/>
                <a:gridCol w="426550"/>
                <a:gridCol w="426550"/>
                <a:gridCol w="426550"/>
                <a:gridCol w="426550"/>
                <a:gridCol w="426550"/>
              </a:tblGrid>
              <a:tr h="396200">
                <a:tc>
                  <a:txBody>
                    <a:bodyPr/>
                    <a:lstStyle/>
                    <a:p>
                      <a:pPr indent="0" lvl="0" marL="0" rtl="0" algn="l">
                        <a:spcBef>
                          <a:spcPts val="0"/>
                        </a:spcBef>
                        <a:spcAft>
                          <a:spcPts val="0"/>
                        </a:spcAft>
                        <a:buNone/>
                      </a:pPr>
                      <a:r>
                        <a:t/>
                      </a:r>
                      <a:endParaRPr/>
                    </a:p>
                  </a:txBody>
                  <a:tcPr marT="91425" marB="91425" marR="91425" marL="91425">
                    <a:lnL cap="flat" cmpd="sng" w="19050">
                      <a:solidFill>
                        <a:srgbClr val="666666">
                          <a:alpha val="0"/>
                        </a:srgbClr>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alpha val="0"/>
                        </a:srgbClr>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F6B26B"/>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B4A7D6"/>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B6D7A8"/>
                    </a:solidFill>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0</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999999"/>
                    </a:solidFill>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1</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2</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3</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4</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999999"/>
                    </a:solidFill>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5</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6</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999999"/>
                    </a:solidFill>
                  </a:tcPr>
                </a:tc>
              </a:tr>
            </a:tbl>
          </a:graphicData>
        </a:graphic>
      </p:graphicFrame>
      <p:graphicFrame>
        <p:nvGraphicFramePr>
          <p:cNvPr id="1510" name="Google Shape;1510;p111"/>
          <p:cNvGraphicFramePr/>
          <p:nvPr/>
        </p:nvGraphicFramePr>
        <p:xfrm>
          <a:off x="8378950" y="1074388"/>
          <a:ext cx="3000000" cy="3000000"/>
        </p:xfrm>
        <a:graphic>
          <a:graphicData uri="http://schemas.openxmlformats.org/drawingml/2006/table">
            <a:tbl>
              <a:tblPr>
                <a:noFill/>
                <a:tableStyleId>{B37840D6-3470-4D73-9E78-5B71F7178001}</a:tableStyleId>
              </a:tblPr>
              <a:tblGrid>
                <a:gridCol w="428825"/>
              </a:tblGrid>
              <a:tr h="299725">
                <a:tc>
                  <a:txBody>
                    <a:bodyPr/>
                    <a:lstStyle/>
                    <a:p>
                      <a:pPr indent="0" lvl="0" marL="0" rtl="0" algn="ctr">
                        <a:spcBef>
                          <a:spcPts val="0"/>
                        </a:spcBef>
                        <a:spcAft>
                          <a:spcPts val="0"/>
                        </a:spcAft>
                        <a:buNone/>
                      </a:pPr>
                      <a:r>
                        <a:rPr lang="en">
                          <a:latin typeface="Montserrat"/>
                          <a:ea typeface="Montserrat"/>
                          <a:cs typeface="Montserrat"/>
                          <a:sym typeface="Montserrat"/>
                        </a:rPr>
                        <a:t>Y</a:t>
                      </a:r>
                      <a:endParaRPr>
                        <a:latin typeface="Montserrat"/>
                        <a:ea typeface="Montserrat"/>
                        <a:cs typeface="Montserrat"/>
                        <a:sym typeface="Montserrat"/>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D0E0E3"/>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graphicFrame>
        <p:nvGraphicFramePr>
          <p:cNvPr id="1511" name="Google Shape;1511;p111"/>
          <p:cNvGraphicFramePr/>
          <p:nvPr/>
        </p:nvGraphicFramePr>
        <p:xfrm>
          <a:off x="3194975" y="1626775"/>
          <a:ext cx="3000000" cy="3000000"/>
        </p:xfrm>
        <a:graphic>
          <a:graphicData uri="http://schemas.openxmlformats.org/drawingml/2006/table">
            <a:tbl>
              <a:tblPr>
                <a:noFill/>
                <a:tableStyleId>{B37840D6-3470-4D73-9E78-5B71F7178001}</a:tableStyleId>
              </a:tblPr>
              <a:tblGrid>
                <a:gridCol w="421750"/>
                <a:gridCol w="421750"/>
                <a:gridCol w="421750"/>
                <a:gridCol w="421750"/>
              </a:tblGrid>
              <a:tr h="396200">
                <a:tc>
                  <a:txBody>
                    <a:bodyPr/>
                    <a:lstStyle/>
                    <a:p>
                      <a:pPr indent="0" lvl="0" marL="0" rtl="0" algn="l">
                        <a:spcBef>
                          <a:spcPts val="0"/>
                        </a:spcBef>
                        <a:spcAft>
                          <a:spcPts val="0"/>
                        </a:spcAft>
                        <a:buNone/>
                      </a:pPr>
                      <a:r>
                        <a:t/>
                      </a:r>
                      <a:endParaRPr/>
                    </a:p>
                  </a:txBody>
                  <a:tcPr marT="91425" marB="91425" marR="91425" marL="91425">
                    <a:lnL cap="flat" cmpd="sng" w="38100">
                      <a:solidFill>
                        <a:srgbClr val="666666">
                          <a:alpha val="0"/>
                        </a:srgbClr>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alpha val="0"/>
                        </a:srgbClr>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F6B26B"/>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B6D7A8"/>
                    </a:solidFill>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0</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4</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6</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bl>
          </a:graphicData>
        </a:graphic>
      </p:graphicFrame>
      <p:cxnSp>
        <p:nvCxnSpPr>
          <p:cNvPr id="1512" name="Google Shape;1512;p111"/>
          <p:cNvCxnSpPr/>
          <p:nvPr/>
        </p:nvCxnSpPr>
        <p:spPr>
          <a:xfrm flipH="1">
            <a:off x="4912950" y="2659225"/>
            <a:ext cx="674400" cy="294900"/>
          </a:xfrm>
          <a:prstGeom prst="curvedConnector3">
            <a:avLst>
              <a:gd fmla="val 50000" name="adj1"/>
            </a:avLst>
          </a:prstGeom>
          <a:noFill/>
          <a:ln cap="flat" cmpd="sng" w="28575">
            <a:solidFill>
              <a:schemeClr val="dk2"/>
            </a:solidFill>
            <a:prstDash val="solid"/>
            <a:round/>
            <a:headEnd len="med" w="med" type="none"/>
            <a:tailEnd len="med" w="med" type="triangle"/>
          </a:ln>
        </p:spPr>
      </p:cxnSp>
      <p:sp>
        <p:nvSpPr>
          <p:cNvPr id="1513" name="Google Shape;1513;p111"/>
          <p:cNvSpPr/>
          <p:nvPr/>
        </p:nvSpPr>
        <p:spPr>
          <a:xfrm flipH="1">
            <a:off x="729463" y="2018125"/>
            <a:ext cx="565200" cy="228300"/>
          </a:xfrm>
          <a:prstGeom prst="roundRect">
            <a:avLst>
              <a:gd fmla="val 16667" name="adj"/>
            </a:avLst>
          </a:prstGeom>
          <a:solidFill>
            <a:srgbClr val="FFE5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1514" name="Google Shape;1514;p111"/>
          <p:cNvCxnSpPr>
            <a:stCxn id="1513" idx="2"/>
            <a:endCxn id="1515" idx="0"/>
          </p:cNvCxnSpPr>
          <p:nvPr/>
        </p:nvCxnSpPr>
        <p:spPr>
          <a:xfrm>
            <a:off x="1012063" y="2246425"/>
            <a:ext cx="951300" cy="444300"/>
          </a:xfrm>
          <a:prstGeom prst="straightConnector1">
            <a:avLst/>
          </a:prstGeom>
          <a:noFill/>
          <a:ln cap="flat" cmpd="sng" w="19050">
            <a:solidFill>
              <a:srgbClr val="595959"/>
            </a:solidFill>
            <a:prstDash val="solid"/>
            <a:round/>
            <a:headEnd len="med" w="med" type="none"/>
            <a:tailEnd len="med" w="med" type="triangle"/>
          </a:ln>
        </p:spPr>
      </p:cxnSp>
      <p:cxnSp>
        <p:nvCxnSpPr>
          <p:cNvPr id="1516" name="Google Shape;1516;p111"/>
          <p:cNvCxnSpPr>
            <a:stCxn id="1513" idx="2"/>
            <a:endCxn id="1517" idx="0"/>
          </p:cNvCxnSpPr>
          <p:nvPr/>
        </p:nvCxnSpPr>
        <p:spPr>
          <a:xfrm flipH="1">
            <a:off x="460663" y="2246425"/>
            <a:ext cx="551400" cy="533100"/>
          </a:xfrm>
          <a:prstGeom prst="straightConnector1">
            <a:avLst/>
          </a:prstGeom>
          <a:noFill/>
          <a:ln cap="flat" cmpd="sng" w="19050">
            <a:solidFill>
              <a:srgbClr val="595959"/>
            </a:solidFill>
            <a:prstDash val="solid"/>
            <a:round/>
            <a:headEnd len="med" w="med" type="none"/>
            <a:tailEnd len="med" w="med" type="triangle"/>
          </a:ln>
        </p:spPr>
      </p:cxnSp>
      <p:sp>
        <p:nvSpPr>
          <p:cNvPr id="1515" name="Google Shape;1515;p111"/>
          <p:cNvSpPr/>
          <p:nvPr/>
        </p:nvSpPr>
        <p:spPr>
          <a:xfrm flipH="1">
            <a:off x="1680763" y="2690575"/>
            <a:ext cx="565200" cy="257100"/>
          </a:xfrm>
          <a:prstGeom prst="roundRect">
            <a:avLst>
              <a:gd fmla="val 16667" name="adj"/>
            </a:avLst>
          </a:prstGeom>
          <a:solidFill>
            <a:srgbClr val="EA99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1517" name="Google Shape;1517;p111"/>
          <p:cNvSpPr/>
          <p:nvPr/>
        </p:nvSpPr>
        <p:spPr>
          <a:xfrm flipH="1">
            <a:off x="191863" y="2779450"/>
            <a:ext cx="5376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1518" name="Google Shape;1518;p111"/>
          <p:cNvCxnSpPr>
            <a:stCxn id="1515" idx="2"/>
            <a:endCxn id="1519" idx="0"/>
          </p:cNvCxnSpPr>
          <p:nvPr/>
        </p:nvCxnSpPr>
        <p:spPr>
          <a:xfrm>
            <a:off x="1963363" y="2947675"/>
            <a:ext cx="685500" cy="364800"/>
          </a:xfrm>
          <a:prstGeom prst="straightConnector1">
            <a:avLst/>
          </a:prstGeom>
          <a:noFill/>
          <a:ln cap="flat" cmpd="sng" w="19050">
            <a:solidFill>
              <a:srgbClr val="595959"/>
            </a:solidFill>
            <a:prstDash val="solid"/>
            <a:round/>
            <a:headEnd len="med" w="med" type="none"/>
            <a:tailEnd len="med" w="med" type="triangle"/>
          </a:ln>
        </p:spPr>
      </p:cxnSp>
      <p:cxnSp>
        <p:nvCxnSpPr>
          <p:cNvPr id="1520" name="Google Shape;1520;p111"/>
          <p:cNvCxnSpPr>
            <a:stCxn id="1515" idx="2"/>
            <a:endCxn id="1521" idx="0"/>
          </p:cNvCxnSpPr>
          <p:nvPr/>
        </p:nvCxnSpPr>
        <p:spPr>
          <a:xfrm flipH="1">
            <a:off x="1250263" y="2947675"/>
            <a:ext cx="713100" cy="208200"/>
          </a:xfrm>
          <a:prstGeom prst="straightConnector1">
            <a:avLst/>
          </a:prstGeom>
          <a:noFill/>
          <a:ln cap="flat" cmpd="sng" w="19050">
            <a:solidFill>
              <a:srgbClr val="595959"/>
            </a:solidFill>
            <a:prstDash val="solid"/>
            <a:round/>
            <a:headEnd len="med" w="med" type="none"/>
            <a:tailEnd len="med" w="med" type="triangle"/>
          </a:ln>
        </p:spPr>
      </p:cxnSp>
      <p:sp>
        <p:nvSpPr>
          <p:cNvPr id="1519" name="Google Shape;1519;p111"/>
          <p:cNvSpPr/>
          <p:nvPr/>
        </p:nvSpPr>
        <p:spPr>
          <a:xfrm flipH="1">
            <a:off x="2366313" y="331242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1521" name="Google Shape;1521;p111"/>
          <p:cNvSpPr/>
          <p:nvPr/>
        </p:nvSpPr>
        <p:spPr>
          <a:xfrm flipH="1">
            <a:off x="981438" y="3155875"/>
            <a:ext cx="537600" cy="257100"/>
          </a:xfrm>
          <a:prstGeom prst="roundRect">
            <a:avLst>
              <a:gd fmla="val 16667" name="adj"/>
            </a:avLst>
          </a:prstGeom>
          <a:solidFill>
            <a:srgbClr val="B6D7A8"/>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1522" name="Google Shape;1522;p111"/>
          <p:cNvCxnSpPr>
            <a:stCxn id="1521" idx="2"/>
            <a:endCxn id="1523" idx="0"/>
          </p:cNvCxnSpPr>
          <p:nvPr/>
        </p:nvCxnSpPr>
        <p:spPr>
          <a:xfrm>
            <a:off x="1250238" y="3412975"/>
            <a:ext cx="430500" cy="156600"/>
          </a:xfrm>
          <a:prstGeom prst="straightConnector1">
            <a:avLst/>
          </a:prstGeom>
          <a:noFill/>
          <a:ln cap="flat" cmpd="sng" w="19050">
            <a:solidFill>
              <a:srgbClr val="595959"/>
            </a:solidFill>
            <a:prstDash val="solid"/>
            <a:round/>
            <a:headEnd len="med" w="med" type="none"/>
            <a:tailEnd len="med" w="med" type="triangle"/>
          </a:ln>
        </p:spPr>
      </p:cxnSp>
      <p:cxnSp>
        <p:nvCxnSpPr>
          <p:cNvPr id="1524" name="Google Shape;1524;p111"/>
          <p:cNvCxnSpPr>
            <a:stCxn id="1521" idx="2"/>
            <a:endCxn id="1525" idx="0"/>
          </p:cNvCxnSpPr>
          <p:nvPr/>
        </p:nvCxnSpPr>
        <p:spPr>
          <a:xfrm flipH="1">
            <a:off x="868038" y="3412975"/>
            <a:ext cx="382200" cy="156600"/>
          </a:xfrm>
          <a:prstGeom prst="straightConnector1">
            <a:avLst/>
          </a:prstGeom>
          <a:noFill/>
          <a:ln cap="flat" cmpd="sng" w="19050">
            <a:solidFill>
              <a:srgbClr val="595959"/>
            </a:solidFill>
            <a:prstDash val="solid"/>
            <a:round/>
            <a:headEnd len="med" w="med" type="none"/>
            <a:tailEnd len="med" w="med" type="triangle"/>
          </a:ln>
        </p:spPr>
      </p:cxnSp>
      <p:sp>
        <p:nvSpPr>
          <p:cNvPr id="1523" name="Google Shape;1523;p111"/>
          <p:cNvSpPr/>
          <p:nvPr/>
        </p:nvSpPr>
        <p:spPr>
          <a:xfrm flipH="1">
            <a:off x="1398163" y="356942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1525" name="Google Shape;1525;p111"/>
          <p:cNvSpPr/>
          <p:nvPr/>
        </p:nvSpPr>
        <p:spPr>
          <a:xfrm flipH="1">
            <a:off x="585463" y="356957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